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sldIdLst>
    <p:sldId id="256" r:id="rId6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9418"/>
    <a:srgbClr val="E8E4D2"/>
    <a:srgbClr val="215702"/>
    <a:srgbClr val="205602"/>
    <a:srgbClr val="2BA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6579B4-F559-4854-8521-B56253DAB5C6}" v="140" dt="2024-06-18T09:41:07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1" Type="http://schemas.microsoft.com/office/2016/11/relationships/changesInfo" Target="changesInfos/changesInfo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D'Addezio" userId="e603bd9f-5188-4ca8-a895-fe4055e92710" providerId="ADAL" clId="{B06579B4-F559-4854-8521-B56253DAB5C6}"/>
    <pc:docChg chg="undo custSel modSld">
      <pc:chgData name="Paola D'Addezio" userId="e603bd9f-5188-4ca8-a895-fe4055e92710" providerId="ADAL" clId="{B06579B4-F559-4854-8521-B56253DAB5C6}" dt="2024-06-18T09:41:07.313" v="138" actId="403"/>
      <pc:docMkLst>
        <pc:docMk/>
      </pc:docMkLst>
      <pc:sldChg chg="delSp modSp mod">
        <pc:chgData name="Paola D'Addezio" userId="e603bd9f-5188-4ca8-a895-fe4055e92710" providerId="ADAL" clId="{B06579B4-F559-4854-8521-B56253DAB5C6}" dt="2024-06-18T09:41:07.313" v="138" actId="403"/>
        <pc:sldMkLst>
          <pc:docMk/>
          <pc:sldMk cId="3861521196" sldId="256"/>
        </pc:sldMkLst>
        <pc:spChg chg="mod">
          <ac:chgData name="Paola D'Addezio" userId="e603bd9f-5188-4ca8-a895-fe4055e92710" providerId="ADAL" clId="{B06579B4-F559-4854-8521-B56253DAB5C6}" dt="2024-06-18T09:41:00.298" v="136" actId="1036"/>
          <ac:spMkLst>
            <pc:docMk/>
            <pc:sldMk cId="3861521196" sldId="256"/>
            <ac:spMk id="2" creationId="{FCDC8E34-E188-2208-207C-2B571BE245EE}"/>
          </ac:spMkLst>
        </pc:spChg>
        <pc:spChg chg="mod">
          <ac:chgData name="Paola D'Addezio" userId="e603bd9f-5188-4ca8-a895-fe4055e92710" providerId="ADAL" clId="{B06579B4-F559-4854-8521-B56253DAB5C6}" dt="2024-06-18T09:38:01.503" v="65" actId="1076"/>
          <ac:spMkLst>
            <pc:docMk/>
            <pc:sldMk cId="3861521196" sldId="256"/>
            <ac:spMk id="3" creationId="{BC594DF6-60FA-722E-D915-170E5CFDC93F}"/>
          </ac:spMkLst>
        </pc:spChg>
        <pc:spChg chg="mod">
          <ac:chgData name="Paola D'Addezio" userId="e603bd9f-5188-4ca8-a895-fe4055e92710" providerId="ADAL" clId="{B06579B4-F559-4854-8521-B56253DAB5C6}" dt="2024-06-18T09:37:48.834" v="61" actId="1036"/>
          <ac:spMkLst>
            <pc:docMk/>
            <pc:sldMk cId="3861521196" sldId="256"/>
            <ac:spMk id="11" creationId="{10CD2B31-D470-E201-2880-B7A254E50AEE}"/>
          </ac:spMkLst>
        </pc:spChg>
        <pc:spChg chg="mod">
          <ac:chgData name="Paola D'Addezio" userId="e603bd9f-5188-4ca8-a895-fe4055e92710" providerId="ADAL" clId="{B06579B4-F559-4854-8521-B56253DAB5C6}" dt="2024-06-18T09:41:07.313" v="138" actId="403"/>
          <ac:spMkLst>
            <pc:docMk/>
            <pc:sldMk cId="3861521196" sldId="256"/>
            <ac:spMk id="13" creationId="{623A0EAC-C7E6-1EAA-676A-9DA16874DBD8}"/>
          </ac:spMkLst>
        </pc:spChg>
        <pc:spChg chg="mod topLvl">
          <ac:chgData name="Paola D'Addezio" userId="e603bd9f-5188-4ca8-a895-fe4055e92710" providerId="ADAL" clId="{B06579B4-F559-4854-8521-B56253DAB5C6}" dt="2024-06-18T09:40:57.550" v="128" actId="1036"/>
          <ac:spMkLst>
            <pc:docMk/>
            <pc:sldMk cId="3861521196" sldId="256"/>
            <ac:spMk id="23" creationId="{73AE48EA-3AED-0F09-EFE1-AB110A0ACCEE}"/>
          </ac:spMkLst>
        </pc:spChg>
        <pc:spChg chg="del mod topLvl">
          <ac:chgData name="Paola D'Addezio" userId="e603bd9f-5188-4ca8-a895-fe4055e92710" providerId="ADAL" clId="{B06579B4-F559-4854-8521-B56253DAB5C6}" dt="2024-06-18T09:39:25.637" v="88" actId="478"/>
          <ac:spMkLst>
            <pc:docMk/>
            <pc:sldMk cId="3861521196" sldId="256"/>
            <ac:spMk id="24" creationId="{BDD5101E-1EA3-1D96-CD9C-EED821055C89}"/>
          </ac:spMkLst>
        </pc:spChg>
        <pc:spChg chg="mod">
          <ac:chgData name="Paola D'Addezio" userId="e603bd9f-5188-4ca8-a895-fe4055e92710" providerId="ADAL" clId="{B06579B4-F559-4854-8521-B56253DAB5C6}" dt="2024-06-18T09:37:48.834" v="61" actId="1036"/>
          <ac:spMkLst>
            <pc:docMk/>
            <pc:sldMk cId="3861521196" sldId="256"/>
            <ac:spMk id="25" creationId="{0CF75F73-4179-F69B-2C1F-55600F840AA8}"/>
          </ac:spMkLst>
        </pc:spChg>
        <pc:grpChg chg="mod">
          <ac:chgData name="Paola D'Addezio" userId="e603bd9f-5188-4ca8-a895-fe4055e92710" providerId="ADAL" clId="{B06579B4-F559-4854-8521-B56253DAB5C6}" dt="2024-06-18T09:37:10.740" v="48" actId="1038"/>
          <ac:grpSpMkLst>
            <pc:docMk/>
            <pc:sldMk cId="3861521196" sldId="256"/>
            <ac:grpSpMk id="8" creationId="{B6164656-5D1F-7C97-5B2A-8E9D39137F46}"/>
          </ac:grpSpMkLst>
        </pc:grpChg>
        <pc:grpChg chg="del mod">
          <ac:chgData name="Paola D'Addezio" userId="e603bd9f-5188-4ca8-a895-fe4055e92710" providerId="ADAL" clId="{B06579B4-F559-4854-8521-B56253DAB5C6}" dt="2024-06-18T09:39:25.637" v="88" actId="478"/>
          <ac:grpSpMkLst>
            <pc:docMk/>
            <pc:sldMk cId="3861521196" sldId="256"/>
            <ac:grpSpMk id="21" creationId="{82396A51-083A-7E1E-6C4B-24FA6F630C9E}"/>
          </ac:grpSpMkLst>
        </pc:grpChg>
        <pc:picChg chg="mod">
          <ac:chgData name="Paola D'Addezio" userId="e603bd9f-5188-4ca8-a895-fe4055e92710" providerId="ADAL" clId="{B06579B4-F559-4854-8521-B56253DAB5C6}" dt="2024-06-18T09:37:30.516" v="56" actId="1036"/>
          <ac:picMkLst>
            <pc:docMk/>
            <pc:sldMk cId="3861521196" sldId="256"/>
            <ac:picMk id="5" creationId="{E96E118F-96E5-8265-BF89-3D1F6489E8A4}"/>
          </ac:picMkLst>
        </pc:picChg>
        <pc:picChg chg="mod">
          <ac:chgData name="Paola D'Addezio" userId="e603bd9f-5188-4ca8-a895-fe4055e92710" providerId="ADAL" clId="{B06579B4-F559-4854-8521-B56253DAB5C6}" dt="2024-06-18T09:37:30.516" v="56" actId="1036"/>
          <ac:picMkLst>
            <pc:docMk/>
            <pc:sldMk cId="3861521196" sldId="256"/>
            <ac:picMk id="7" creationId="{F749D963-DB6F-DF6A-9245-83939D7A5BBF}"/>
          </ac:picMkLst>
        </pc:picChg>
        <pc:picChg chg="mod">
          <ac:chgData name="Paola D'Addezio" userId="e603bd9f-5188-4ca8-a895-fe4055e92710" providerId="ADAL" clId="{B06579B4-F559-4854-8521-B56253DAB5C6}" dt="2024-06-18T09:37:23.183" v="50" actId="1076"/>
          <ac:picMkLst>
            <pc:docMk/>
            <pc:sldMk cId="3861521196" sldId="256"/>
            <ac:picMk id="14" creationId="{2D3EAC50-1A87-E1FE-2A10-D6B9CEB0139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CA4917EF-D85B-DF4E-86FA-0EABFCECD2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20"/>
          <a:stretch/>
        </p:blipFill>
        <p:spPr>
          <a:xfrm flipH="1">
            <a:off x="2792951" y="-39493"/>
            <a:ext cx="4088048" cy="9971997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BAC6480-CE72-3B31-97F8-BB26EE7A1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8A24D3-99E5-75C9-E92B-62BFD3D3A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7CE292-D107-334E-E892-5D7958D1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FB7D6E-FF97-B89C-B727-E818E85E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ED2097-CFB3-2EE1-1FA2-A615BB6F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ttangolo 3">
            <a:extLst>
              <a:ext uri="{FF2B5EF4-FFF2-40B4-BE49-F238E27FC236}">
                <a16:creationId xmlns:a16="http://schemas.microsoft.com/office/drawing/2014/main" id="{2478CA7D-D990-D8A8-4093-CA1E5C952C29}"/>
              </a:ext>
            </a:extLst>
          </p:cNvPr>
          <p:cNvSpPr/>
          <p:nvPr userDrawn="1"/>
        </p:nvSpPr>
        <p:spPr>
          <a:xfrm>
            <a:off x="3505" y="-39349"/>
            <a:ext cx="6383007" cy="9962809"/>
          </a:xfrm>
          <a:custGeom>
            <a:avLst/>
            <a:gdLst>
              <a:gd name="connsiteX0" fmla="*/ 0 w 5627422"/>
              <a:gd name="connsiteY0" fmla="*/ 0 h 9912574"/>
              <a:gd name="connsiteX1" fmla="*/ 5627422 w 5627422"/>
              <a:gd name="connsiteY1" fmla="*/ 0 h 9912574"/>
              <a:gd name="connsiteX2" fmla="*/ 5627422 w 5627422"/>
              <a:gd name="connsiteY2" fmla="*/ 9912574 h 9912574"/>
              <a:gd name="connsiteX3" fmla="*/ 0 w 5627422"/>
              <a:gd name="connsiteY3" fmla="*/ 9912574 h 9912574"/>
              <a:gd name="connsiteX4" fmla="*/ 0 w 5627422"/>
              <a:gd name="connsiteY4" fmla="*/ 0 h 9912574"/>
              <a:gd name="connsiteX0" fmla="*/ 0 w 6835736"/>
              <a:gd name="connsiteY0" fmla="*/ 10886 h 9923460"/>
              <a:gd name="connsiteX1" fmla="*/ 6835736 w 6835736"/>
              <a:gd name="connsiteY1" fmla="*/ 0 h 9923460"/>
              <a:gd name="connsiteX2" fmla="*/ 5627422 w 6835736"/>
              <a:gd name="connsiteY2" fmla="*/ 9923460 h 9923460"/>
              <a:gd name="connsiteX3" fmla="*/ 0 w 6835736"/>
              <a:gd name="connsiteY3" fmla="*/ 9923460 h 9923460"/>
              <a:gd name="connsiteX4" fmla="*/ 0 w 6835736"/>
              <a:gd name="connsiteY4" fmla="*/ 10886 h 9923460"/>
              <a:gd name="connsiteX0" fmla="*/ 0 w 6835736"/>
              <a:gd name="connsiteY0" fmla="*/ 10886 h 9923460"/>
              <a:gd name="connsiteX1" fmla="*/ 6835736 w 6835736"/>
              <a:gd name="connsiteY1" fmla="*/ 0 h 9923460"/>
              <a:gd name="connsiteX2" fmla="*/ 4353793 w 6835736"/>
              <a:gd name="connsiteY2" fmla="*/ 9912575 h 9923460"/>
              <a:gd name="connsiteX3" fmla="*/ 0 w 6835736"/>
              <a:gd name="connsiteY3" fmla="*/ 9923460 h 9923460"/>
              <a:gd name="connsiteX4" fmla="*/ 0 w 6835736"/>
              <a:gd name="connsiteY4" fmla="*/ 10886 h 9923460"/>
              <a:gd name="connsiteX0" fmla="*/ 0 w 6835736"/>
              <a:gd name="connsiteY0" fmla="*/ 10886 h 9934346"/>
              <a:gd name="connsiteX1" fmla="*/ 6835736 w 6835736"/>
              <a:gd name="connsiteY1" fmla="*/ 0 h 9934346"/>
              <a:gd name="connsiteX2" fmla="*/ 4462651 w 6835736"/>
              <a:gd name="connsiteY2" fmla="*/ 9934346 h 9934346"/>
              <a:gd name="connsiteX3" fmla="*/ 0 w 6835736"/>
              <a:gd name="connsiteY3" fmla="*/ 9923460 h 9934346"/>
              <a:gd name="connsiteX4" fmla="*/ 0 w 6835736"/>
              <a:gd name="connsiteY4" fmla="*/ 10886 h 9934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5736" h="9934346">
                <a:moveTo>
                  <a:pt x="0" y="10886"/>
                </a:moveTo>
                <a:lnTo>
                  <a:pt x="6835736" y="0"/>
                </a:lnTo>
                <a:lnTo>
                  <a:pt x="4462651" y="9934346"/>
                </a:lnTo>
                <a:lnTo>
                  <a:pt x="0" y="9923460"/>
                </a:lnTo>
                <a:lnTo>
                  <a:pt x="0" y="10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03200" dist="88900" algn="l" rotWithShape="0">
              <a:schemeClr val="tx1">
                <a:lumMod val="50000"/>
                <a:lumOff val="50000"/>
                <a:alpha val="52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43973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C043E5-9417-00E1-F301-BEB57C128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78A7B37-958B-57D4-AC41-C1A50DB28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930909-2A05-CF06-1E68-F11CBFB8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EE5EE2-BF5E-B8CF-9C57-FF0DFAC8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64D893-4EF0-4D72-B04A-527504CA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999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8C6BD8C-94EF-E9E0-882E-86C9226FC7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E6D73F8-7787-7F5B-B643-F9CB9EBB5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D0887-7DD4-EB30-01E7-04E42A34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B3AB8F-414F-3DD5-B4A4-49C11223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11C8D0-9900-1796-0740-5AB18B77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436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2D7D4-F059-4B98-48BD-E23491B3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DDC1B2-FC90-22B1-F36E-B88385149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D10A9F-33D0-A78E-E842-30930FFE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D10C08-140F-90AE-9D74-146AB59AE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CAFB52-1867-2C18-56DC-749EBC5D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8876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44CE72-8535-D77C-DD24-A5798DDC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B704B1D-821B-D933-7521-1C3E26972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8DDEBB-E6D3-A2D8-30A8-9BFF4FF3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3C2CD0-CD1E-B4DE-FE82-07A4E7E3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C22D76-FFEF-B78A-1CC1-CBFBEBF2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946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0E69FD-D109-6392-CA2F-96F7C1714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313DA-21FD-87CD-FAFB-9E639290F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3B505A-A71A-1624-FC02-FD99675C7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9ED6FE4-9FAD-C579-6A04-0B3EDBCBB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236535-66B2-D267-F5D5-AB909BFA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008062-7FFA-146C-A5E9-AEE1BCDFD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043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75CA22-2ABC-DE04-B6D4-1C0FE6E59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2E52A3-8A01-DA7A-DB62-2E58685C8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D9CE2DD-446D-6EC2-43A0-B315489BF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6470B1B-92E2-B3A3-807B-59CFFF2502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02B0D14-C4EC-D96B-FC82-B73C8CB5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B8B705D-114C-8EB6-4A94-2740E944D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FFC673F-0457-BCF5-7E36-953903668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F71F6CA-6F72-E3A7-1DE3-4DDFB694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4954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77AAC-0CB0-0B85-8396-301CC1D34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2D5685F-5A09-BD4B-6373-9DB3688E4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EEC17E1-39D2-26CE-35D1-409D3435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178EC00-E994-CD4E-FDDE-3FC8A006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3348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2D7127A-2B52-2AD8-8A21-DE6722FF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57A5C31-7678-21EC-4C9D-94A58E82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8FE2CF-6B2F-4405-DD7D-1A072649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2750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0AFA13-E958-C1D5-B5F5-9B3E35012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8C364D-FB56-7A52-F286-BF6F6769D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68B94A-0A4A-ACFE-0DA4-147D94C13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865E83-4AE2-19C9-34DF-D3961703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F2545CA-3B9B-C423-3EC6-D722272D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1F5AF6-9D33-1A9E-1528-0479EA9EA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959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6A57B3-07FE-6EE2-DFF3-9444BDA2E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8C9220E-4AAF-B4B5-FA06-32BAE5D8D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21BDFFE-042C-5A40-E977-4208215DF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AE0E66-A0F9-3228-47F4-18686DAB4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A6CDAA-D675-90EA-34C1-0BC2B27A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619667-8964-EF33-7665-4C15641A7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148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15DC9B9-1333-D6F4-07A1-86BEF9C8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D617888-D687-6624-1755-B4D127FF4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56BE49-2A41-0D66-6CFA-ACC37371F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6/18/2024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453B0D-5CEF-D008-27C4-CC901A753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0530F6-B368-27F6-E432-548B82FF5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6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sv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docs.google.com/forms/d/e/1FAIpQLSdNEhyDIiR9Mak9XrjzaC3oT0YGBfVRq_0P2gZrZGPxOfFOeg/viewform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0CF75F73-4179-F69B-2C1F-55600F840AA8}"/>
              </a:ext>
            </a:extLst>
          </p:cNvPr>
          <p:cNvSpPr/>
          <p:nvPr/>
        </p:nvSpPr>
        <p:spPr>
          <a:xfrm>
            <a:off x="174350" y="1300322"/>
            <a:ext cx="5832924" cy="301905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9" name="Figura a mano libera: forma 58">
            <a:extLst>
              <a:ext uri="{FF2B5EF4-FFF2-40B4-BE49-F238E27FC236}">
                <a16:creationId xmlns:a16="http://schemas.microsoft.com/office/drawing/2014/main" id="{7EE41A9C-9E12-8DE0-DD57-5F70342A694B}"/>
              </a:ext>
            </a:extLst>
          </p:cNvPr>
          <p:cNvSpPr/>
          <p:nvPr/>
        </p:nvSpPr>
        <p:spPr>
          <a:xfrm rot="10800000">
            <a:off x="1370080" y="8205261"/>
            <a:ext cx="103442" cy="107165"/>
          </a:xfrm>
          <a:custGeom>
            <a:avLst/>
            <a:gdLst>
              <a:gd name="connsiteX0" fmla="*/ 149229 w 148738"/>
              <a:gd name="connsiteY0" fmla="*/ 74588 h 148863"/>
              <a:gd name="connsiteX1" fmla="*/ 74859 w 148738"/>
              <a:gd name="connsiteY1" fmla="*/ 149020 h 148863"/>
              <a:gd name="connsiteX2" fmla="*/ 490 w 148738"/>
              <a:gd name="connsiteY2" fmla="*/ 74588 h 148863"/>
              <a:gd name="connsiteX3" fmla="*/ 74859 w 148738"/>
              <a:gd name="connsiteY3" fmla="*/ 156 h 148863"/>
              <a:gd name="connsiteX4" fmla="*/ 149229 w 148738"/>
              <a:gd name="connsiteY4" fmla="*/ 74588 h 148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738" h="148863">
                <a:moveTo>
                  <a:pt x="149229" y="74588"/>
                </a:moveTo>
                <a:cubicBezTo>
                  <a:pt x="149229" y="115695"/>
                  <a:pt x="115932" y="149020"/>
                  <a:pt x="74859" y="149020"/>
                </a:cubicBezTo>
                <a:cubicBezTo>
                  <a:pt x="33786" y="149020"/>
                  <a:pt x="490" y="115695"/>
                  <a:pt x="490" y="74588"/>
                </a:cubicBezTo>
                <a:cubicBezTo>
                  <a:pt x="490" y="33480"/>
                  <a:pt x="33786" y="156"/>
                  <a:pt x="74859" y="156"/>
                </a:cubicBezTo>
                <a:cubicBezTo>
                  <a:pt x="115932" y="156"/>
                  <a:pt x="149229" y="33480"/>
                  <a:pt x="149229" y="74588"/>
                </a:cubicBezTo>
                <a:close/>
              </a:path>
            </a:pathLst>
          </a:custGeom>
          <a:solidFill>
            <a:schemeClr val="bg1"/>
          </a:solidFill>
          <a:ln w="23364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  <p:sp>
        <p:nvSpPr>
          <p:cNvPr id="75" name="Figura a mano libera: forma 74">
            <a:extLst>
              <a:ext uri="{FF2B5EF4-FFF2-40B4-BE49-F238E27FC236}">
                <a16:creationId xmlns:a16="http://schemas.microsoft.com/office/drawing/2014/main" id="{3216AACF-21DF-D9AC-99EF-F094ACF4149D}"/>
              </a:ext>
            </a:extLst>
          </p:cNvPr>
          <p:cNvSpPr/>
          <p:nvPr/>
        </p:nvSpPr>
        <p:spPr>
          <a:xfrm rot="10800000">
            <a:off x="1402993" y="8239359"/>
            <a:ext cx="37615" cy="38969"/>
          </a:xfrm>
          <a:custGeom>
            <a:avLst/>
            <a:gdLst>
              <a:gd name="connsiteX0" fmla="*/ 54577 w 54086"/>
              <a:gd name="connsiteY0" fmla="*/ 27222 h 54132"/>
              <a:gd name="connsiteX1" fmla="*/ 27533 w 54086"/>
              <a:gd name="connsiteY1" fmla="*/ 54288 h 54132"/>
              <a:gd name="connsiteX2" fmla="*/ 490 w 54086"/>
              <a:gd name="connsiteY2" fmla="*/ 27222 h 54132"/>
              <a:gd name="connsiteX3" fmla="*/ 27533 w 54086"/>
              <a:gd name="connsiteY3" fmla="*/ 156 h 54132"/>
              <a:gd name="connsiteX4" fmla="*/ 54577 w 54086"/>
              <a:gd name="connsiteY4" fmla="*/ 27222 h 5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86" h="54132">
                <a:moveTo>
                  <a:pt x="54577" y="27222"/>
                </a:moveTo>
                <a:cubicBezTo>
                  <a:pt x="54577" y="42170"/>
                  <a:pt x="42469" y="54288"/>
                  <a:pt x="27533" y="54288"/>
                </a:cubicBezTo>
                <a:cubicBezTo>
                  <a:pt x="12598" y="54288"/>
                  <a:pt x="490" y="42170"/>
                  <a:pt x="490" y="27222"/>
                </a:cubicBezTo>
                <a:cubicBezTo>
                  <a:pt x="490" y="12274"/>
                  <a:pt x="12598" y="156"/>
                  <a:pt x="27533" y="156"/>
                </a:cubicBezTo>
                <a:cubicBezTo>
                  <a:pt x="42469" y="156"/>
                  <a:pt x="54577" y="12274"/>
                  <a:pt x="54577" y="27222"/>
                </a:cubicBezTo>
                <a:close/>
              </a:path>
            </a:pathLst>
          </a:custGeom>
          <a:solidFill>
            <a:schemeClr val="bg1"/>
          </a:solidFill>
          <a:ln w="8496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  <p:sp>
        <p:nvSpPr>
          <p:cNvPr id="91" name="Figura a mano libera: forma 90">
            <a:extLst>
              <a:ext uri="{FF2B5EF4-FFF2-40B4-BE49-F238E27FC236}">
                <a16:creationId xmlns:a16="http://schemas.microsoft.com/office/drawing/2014/main" id="{CF87AD03-B335-8AC0-1048-656134ED0370}"/>
              </a:ext>
            </a:extLst>
          </p:cNvPr>
          <p:cNvSpPr/>
          <p:nvPr/>
        </p:nvSpPr>
        <p:spPr>
          <a:xfrm>
            <a:off x="1422767" y="7701364"/>
            <a:ext cx="5339" cy="1918736"/>
          </a:xfrm>
          <a:custGeom>
            <a:avLst/>
            <a:gdLst>
              <a:gd name="connsiteX0" fmla="*/ 0 w 7677"/>
              <a:gd name="connsiteY0" fmla="*/ 0 h 2665307"/>
              <a:gd name="connsiteX1" fmla="*/ 0 w 7677"/>
              <a:gd name="connsiteY1" fmla="*/ 2665307 h 266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77" h="2665307">
                <a:moveTo>
                  <a:pt x="0" y="0"/>
                </a:moveTo>
                <a:lnTo>
                  <a:pt x="0" y="2665307"/>
                </a:lnTo>
              </a:path>
            </a:pathLst>
          </a:custGeom>
          <a:solidFill>
            <a:schemeClr val="bg1"/>
          </a:solidFill>
          <a:ln w="11248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  <p:pic>
        <p:nvPicPr>
          <p:cNvPr id="244" name="Elemento grafico 243">
            <a:extLst>
              <a:ext uri="{FF2B5EF4-FFF2-40B4-BE49-F238E27FC236}">
                <a16:creationId xmlns:a16="http://schemas.microsoft.com/office/drawing/2014/main" id="{3E9F400D-A89A-7622-4C1E-F7E2A9B56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43828" y="296655"/>
            <a:ext cx="1184787" cy="759809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BC594DF6-60FA-722E-D915-170E5CFDC93F}"/>
              </a:ext>
            </a:extLst>
          </p:cNvPr>
          <p:cNvSpPr txBox="1"/>
          <p:nvPr/>
        </p:nvSpPr>
        <p:spPr>
          <a:xfrm>
            <a:off x="224244" y="232863"/>
            <a:ext cx="4564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>
                <a:solidFill>
                  <a:srgbClr val="002060"/>
                </a:solidFill>
                <a:effectLst/>
                <a:latin typeface="Congenial SemiBold" panose="02000503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 CONOSCENZE GENETICHE </a:t>
            </a:r>
          </a:p>
          <a:p>
            <a:r>
              <a:rPr lang="it-IT" b="1">
                <a:solidFill>
                  <a:srgbClr val="002060"/>
                </a:solidFill>
                <a:effectLst/>
                <a:latin typeface="Congenial SemiBold" panose="02000503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 LO SVILUPPO DELLA FILIERA </a:t>
            </a:r>
          </a:p>
          <a:p>
            <a:r>
              <a:rPr lang="it-IT" b="1">
                <a:solidFill>
                  <a:srgbClr val="002060"/>
                </a:solidFill>
                <a:effectLst/>
                <a:latin typeface="Congenial SemiBold" panose="02000503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AGROALIMENTARE: CASI APPLICATIVI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0CD2B31-D470-E201-2880-B7A254E50AEE}"/>
              </a:ext>
            </a:extLst>
          </p:cNvPr>
          <p:cNvSpPr txBox="1"/>
          <p:nvPr/>
        </p:nvSpPr>
        <p:spPr>
          <a:xfrm>
            <a:off x="231968" y="1287217"/>
            <a:ext cx="5775306" cy="338554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marL="173038"/>
            <a:r>
              <a:rPr lang="it-IT" sz="1600" b="1" i="1">
                <a:solidFill>
                  <a:schemeClr val="bg1"/>
                </a:solidFill>
                <a:latin typeface="Congenial Light" panose="02000503040000020004" pitchFamily="2" charset="0"/>
                <a:cs typeface="Times New Roman" panose="02020603050405020304" pitchFamily="18" charset="0"/>
              </a:rPr>
              <a:t>3 luglio  2024 - Strada dei Mercati, 9/D - Parma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23A0EAC-C7E6-1EAA-676A-9DA16874DBD8}"/>
              </a:ext>
            </a:extLst>
          </p:cNvPr>
          <p:cNvSpPr txBox="1"/>
          <p:nvPr/>
        </p:nvSpPr>
        <p:spPr>
          <a:xfrm>
            <a:off x="772912" y="1793710"/>
            <a:ext cx="1536003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it-IT" sz="1400" b="1">
                <a:solidFill>
                  <a:srgbClr val="002060"/>
                </a:solidFill>
                <a:latin typeface="Congenial Light" panose="02000503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PROGRAMMA</a:t>
            </a:r>
            <a:endParaRPr lang="it-IT" sz="1600" b="1">
              <a:solidFill>
                <a:srgbClr val="002060"/>
              </a:solidFill>
              <a:effectLst/>
              <a:latin typeface="Congenial Light" panose="0200050304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73AE48EA-3AED-0F09-EFE1-AB110A0ACCEE}"/>
              </a:ext>
            </a:extLst>
          </p:cNvPr>
          <p:cNvSpPr/>
          <p:nvPr/>
        </p:nvSpPr>
        <p:spPr>
          <a:xfrm>
            <a:off x="117734" y="7921958"/>
            <a:ext cx="4382362" cy="332096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b"/>
          <a:lstStyle/>
          <a:p>
            <a:pPr algn="ctr">
              <a:lnSpc>
                <a:spcPts val="4700"/>
              </a:lnSpc>
            </a:pPr>
            <a:r>
              <a:rPr lang="it-IT" sz="1600">
                <a:solidFill>
                  <a:schemeClr val="accent4">
                    <a:lumMod val="20000"/>
                    <a:lumOff val="80000"/>
                  </a:schemeClr>
                </a:solidFill>
                <a:latin typeface="+mj-lt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EVENTO GRATUITO PREVIA </a:t>
            </a:r>
            <a:r>
              <a:rPr lang="it-IT" sz="1600" b="1">
                <a:solidFill>
                  <a:schemeClr val="accent4">
                    <a:lumMod val="20000"/>
                    <a:lumOff val="80000"/>
                  </a:schemeClr>
                </a:solidFill>
                <a:latin typeface="+mj-lt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ISCRIZIONE</a:t>
            </a:r>
            <a:endParaRPr lang="it-IT" sz="1600" b="1">
              <a:solidFill>
                <a:schemeClr val="accent4">
                  <a:lumMod val="20000"/>
                  <a:lumOff val="80000"/>
                </a:schemeClr>
              </a:solidFill>
              <a:latin typeface="+mj-lt"/>
              <a:cs typeface="Times New Roman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CDC8E34-E188-2208-207C-2B571BE245EE}"/>
              </a:ext>
            </a:extLst>
          </p:cNvPr>
          <p:cNvSpPr txBox="1"/>
          <p:nvPr/>
        </p:nvSpPr>
        <p:spPr>
          <a:xfrm>
            <a:off x="389096" y="2142528"/>
            <a:ext cx="4672104" cy="56446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100" b="1">
                <a:solidFill>
                  <a:srgbClr val="002060"/>
                </a:solidFill>
                <a:latin typeface="Aptos Display"/>
                <a:ea typeface="Calibri" panose="020F0502020204030204" pitchFamily="34" charset="0"/>
                <a:cs typeface="Times New Roman"/>
              </a:rPr>
              <a:t>14:30</a:t>
            </a:r>
            <a:r>
              <a:rPr lang="it-IT" sz="1100" b="1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 | </a:t>
            </a:r>
            <a:r>
              <a:rPr lang="it-IT" sz="1100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REGISTRAZIONE PARTECIPANTI</a:t>
            </a:r>
            <a:endParaRPr lang="it-IT" sz="1100">
              <a:solidFill>
                <a:srgbClr val="002060"/>
              </a:solidFill>
              <a:latin typeface="Aptos Display"/>
              <a:ea typeface="Calibri" panose="020F0502020204030204" pitchFamily="34" charset="0"/>
              <a:cs typeface="Times New Roman"/>
            </a:endParaRPr>
          </a:p>
          <a:p>
            <a:r>
              <a:rPr lang="it-IT" sz="1100" b="1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15:00 | </a:t>
            </a:r>
            <a:r>
              <a:rPr lang="it-IT" sz="1100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SALUTI INTRODUTTIVI</a:t>
            </a:r>
          </a:p>
          <a:p>
            <a:pPr marL="539750"/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Claudia Bartoli,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Camera di commercio dell’Emilia</a:t>
            </a:r>
          </a:p>
          <a:p>
            <a:pPr marL="539750"/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Corrado Lamoglie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, Ufficio Trasferimento tecnologico – CREA</a:t>
            </a:r>
          </a:p>
          <a:p>
            <a:pPr marL="539750"/>
            <a:endParaRPr lang="it-IT" sz="1100" i="1">
              <a:solidFill>
                <a:srgbClr val="002060"/>
              </a:solidFill>
              <a:latin typeface="Aptos Display"/>
              <a:cs typeface="Times New Roman" panose="02020603050405020304" pitchFamily="18" charset="0"/>
            </a:endParaRPr>
          </a:p>
          <a:p>
            <a:r>
              <a:rPr lang="it-IT" sz="1100" b="1">
                <a:solidFill>
                  <a:srgbClr val="002060"/>
                </a:solidFill>
                <a:latin typeface="Aptos Display"/>
                <a:cs typeface="Times New Roman"/>
              </a:rPr>
              <a:t>15:15  |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IL PROGETTO MIR E I PID</a:t>
            </a:r>
          </a:p>
          <a:p>
            <a:pPr marL="539750"/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Alessio Misuri</a:t>
            </a:r>
            <a:r>
              <a:rPr lang="it-IT" sz="1100" b="1" i="1">
                <a:solidFill>
                  <a:srgbClr val="002060"/>
                </a:solidFill>
                <a:latin typeface="Aptos Display"/>
                <a:cs typeface="Times New Roman"/>
              </a:rPr>
              <a:t>,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Dintec</a:t>
            </a:r>
          </a:p>
          <a:p>
            <a:pPr marL="539750"/>
            <a:endParaRPr lang="it-IT" sz="1100" b="1" i="1">
              <a:solidFill>
                <a:srgbClr val="002060"/>
              </a:solidFill>
              <a:effectLst/>
              <a:latin typeface="Aptos Display"/>
              <a:ea typeface="Calibri" panose="020F0502020204030204" pitchFamily="34" charset="0"/>
              <a:cs typeface="Times New Roman"/>
            </a:endParaRPr>
          </a:p>
          <a:p>
            <a:r>
              <a:rPr lang="it-IT" sz="1100" b="1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15:30 |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Innovazioni e servizi per la filiera agroalimentare </a:t>
            </a:r>
          </a:p>
          <a:p>
            <a:r>
              <a:rPr lang="it-IT" sz="1100" b="1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 </a:t>
            </a:r>
            <a:r>
              <a:rPr lang="it-IT" sz="1100" b="1">
                <a:solidFill>
                  <a:srgbClr val="002060"/>
                </a:solidFill>
                <a:latin typeface="Aptos Display"/>
                <a:cs typeface="Times New Roman"/>
              </a:rPr>
              <a:t>Modera: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Luigi Cattivelli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, Direttore del Centro di ricerca Genomica e Bioinformatica</a:t>
            </a:r>
          </a:p>
          <a:p>
            <a:pPr marL="45085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Il miglioramento genetico adatta le piante alle nuove esigenze agricole ed alimentari: l’esempio dell’orzo,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Alessandro Tondelli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;</a:t>
            </a:r>
          </a:p>
          <a:p>
            <a:pPr marL="450850" lvl="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La tracciabilità basata sul DNA garantisce la qualità e la sicurezza della filiera pasta,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Caterina </a:t>
            </a:r>
            <a:r>
              <a:rPr lang="it-IT" sz="1100" i="1" err="1">
                <a:solidFill>
                  <a:srgbClr val="002060"/>
                </a:solidFill>
                <a:latin typeface="Aptos Display"/>
                <a:cs typeface="Times New Roman"/>
              </a:rPr>
              <a:t>Morcia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; </a:t>
            </a:r>
          </a:p>
          <a:p>
            <a:pPr marL="45085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Piccole molecole proteiche  con attività antimicrobica per la sicurezza alimentare,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Luigi Orrù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;</a:t>
            </a:r>
          </a:p>
          <a:p>
            <a:pPr marL="450850" lvl="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Metodi rapidi di tracciabilità dell’asparagina per prevenire la produzione di acrilamide nei prodotti da forno,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Roberta Ghizzoni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;</a:t>
            </a:r>
          </a:p>
          <a:p>
            <a:pPr marL="450850" lvl="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Sostanze naturali per il controllo di patogeni,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Caterina </a:t>
            </a:r>
            <a:r>
              <a:rPr lang="it-IT" sz="1100" i="1" err="1">
                <a:solidFill>
                  <a:srgbClr val="002060"/>
                </a:solidFill>
                <a:latin typeface="Aptos Display"/>
                <a:cs typeface="Times New Roman"/>
              </a:rPr>
              <a:t>Morcia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;</a:t>
            </a:r>
          </a:p>
          <a:p>
            <a:pPr marL="450850" lvl="0" indent="-169863">
              <a:lnSpc>
                <a:spcPct val="115000"/>
              </a:lnSpc>
              <a:buFont typeface="+mj-lt"/>
              <a:buAutoNum type="arabicPeriod"/>
            </a:pP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Nuove filiere: la canapa per il tessile sostenibile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, V. M. Cristiana Moliterni.</a:t>
            </a:r>
          </a:p>
          <a:p>
            <a:pPr marL="342900" lvl="0" indent="-342900">
              <a:lnSpc>
                <a:spcPct val="115000"/>
              </a:lnSpc>
              <a:buFont typeface="Aptos" panose="020B0004020202020204" pitchFamily="34" charset="0"/>
              <a:buChar char="-"/>
            </a:pPr>
            <a:endParaRPr lang="it-IT" sz="1100" b="1" i="1">
              <a:solidFill>
                <a:srgbClr val="002060"/>
              </a:solidFill>
              <a:latin typeface="Aptos Display"/>
              <a:ea typeface="Calibri" panose="020F0502020204030204" pitchFamily="34" charset="0"/>
              <a:cs typeface="Times New Roman"/>
            </a:endParaRPr>
          </a:p>
          <a:p>
            <a:r>
              <a:rPr lang="it-IT" sz="1100" b="1">
                <a:solidFill>
                  <a:srgbClr val="002060"/>
                </a:solidFill>
                <a:latin typeface="Aptos Display"/>
                <a:ea typeface="Calibri" panose="020F0502020204030204" pitchFamily="34" charset="0"/>
                <a:cs typeface="Times New Roman"/>
              </a:rPr>
              <a:t>16:45  |</a:t>
            </a:r>
            <a:r>
              <a:rPr lang="it-IT" sz="1100" b="1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 </a:t>
            </a:r>
            <a:r>
              <a:rPr lang="it-IT" sz="1100">
                <a:solidFill>
                  <a:srgbClr val="002060"/>
                </a:solidFill>
                <a:effectLst/>
                <a:latin typeface="Aptos Display"/>
                <a:ea typeface="Calibri" panose="020F0502020204030204" pitchFamily="34" charset="0"/>
                <a:cs typeface="Times New Roman"/>
              </a:rPr>
              <a:t>LE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BUONE PRATICHE DELLE IMPRESE</a:t>
            </a:r>
            <a:endParaRPr lang="it-IT" sz="1100">
              <a:solidFill>
                <a:srgbClr val="002060"/>
              </a:solidFill>
              <a:effectLst/>
              <a:latin typeface="Aptos Display"/>
              <a:ea typeface="Calibri" panose="020F0502020204030204" pitchFamily="34" charset="0"/>
              <a:cs typeface="Times New Roman"/>
            </a:endParaRPr>
          </a:p>
          <a:p>
            <a:r>
              <a:rPr lang="it-IT" sz="1100" b="1">
                <a:solidFill>
                  <a:srgbClr val="FF0000"/>
                </a:solidFill>
                <a:latin typeface="Aptos Display"/>
                <a:cs typeface="Times New Roman"/>
              </a:rPr>
              <a:t>                     </a:t>
            </a:r>
            <a:r>
              <a:rPr lang="it-IT" sz="1100" b="1">
                <a:solidFill>
                  <a:srgbClr val="002060"/>
                </a:solidFill>
                <a:latin typeface="Aptos Display"/>
                <a:cs typeface="Times New Roman"/>
              </a:rPr>
              <a:t>Modera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: </a:t>
            </a:r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Luca Marcora</a:t>
            </a:r>
          </a:p>
          <a:p>
            <a:pPr marL="531813"/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Interverranno, tra gli altri: </a:t>
            </a:r>
          </a:p>
          <a:p>
            <a:pPr marL="989013" lvl="1"/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Paola Carnevali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(Barilla)</a:t>
            </a:r>
          </a:p>
          <a:p>
            <a:pPr marL="989013" lvl="1"/>
            <a:r>
              <a:rPr lang="it-IT" sz="1100" i="1">
                <a:solidFill>
                  <a:srgbClr val="002060"/>
                </a:solidFill>
                <a:latin typeface="Aptos Display"/>
                <a:cs typeface="Times New Roman"/>
              </a:rPr>
              <a:t>Emanuele Bertolotti 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(AD </a:t>
            </a:r>
            <a:r>
              <a:rPr lang="it-IT" sz="1100" err="1">
                <a:solidFill>
                  <a:srgbClr val="002060"/>
                </a:solidFill>
                <a:latin typeface="Aptos Display"/>
                <a:cs typeface="Times New Roman"/>
              </a:rPr>
              <a:t>Sylfib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 </a:t>
            </a:r>
            <a:r>
              <a:rPr lang="it-IT" sz="1100" err="1">
                <a:solidFill>
                  <a:srgbClr val="002060"/>
                </a:solidFill>
                <a:latin typeface="Aptos Display"/>
                <a:cs typeface="Times New Roman"/>
              </a:rPr>
              <a:t>srl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 - società benefit)</a:t>
            </a:r>
          </a:p>
          <a:p>
            <a:endParaRPr lang="it-IT" sz="1100" b="1">
              <a:solidFill>
                <a:srgbClr val="FF0000"/>
              </a:solidFill>
              <a:highlight>
                <a:srgbClr val="FFFF00"/>
              </a:highlight>
              <a:latin typeface="Aptos Display"/>
              <a:cs typeface="Times New Roman"/>
            </a:endParaRPr>
          </a:p>
          <a:p>
            <a:r>
              <a:rPr lang="it-IT" sz="1100" b="1">
                <a:solidFill>
                  <a:srgbClr val="002060"/>
                </a:solidFill>
                <a:latin typeface="Aptos Display"/>
                <a:cs typeface="Times New Roman"/>
              </a:rPr>
              <a:t>18:00</a:t>
            </a:r>
            <a:r>
              <a:rPr lang="it-IT" sz="1100">
                <a:solidFill>
                  <a:srgbClr val="002060"/>
                </a:solidFill>
                <a:latin typeface="Aptos Display"/>
                <a:cs typeface="Times New Roman"/>
              </a:rPr>
              <a:t> | CONCLUSIONI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6164656-5D1F-7C97-5B2A-8E9D39137F46}"/>
              </a:ext>
            </a:extLst>
          </p:cNvPr>
          <p:cNvGrpSpPr/>
          <p:nvPr/>
        </p:nvGrpSpPr>
        <p:grpSpPr>
          <a:xfrm>
            <a:off x="393136" y="8466509"/>
            <a:ext cx="6255321" cy="1261618"/>
            <a:chOff x="391345" y="8744929"/>
            <a:chExt cx="5686656" cy="1146925"/>
          </a:xfrm>
        </p:grpSpPr>
        <p:grpSp>
          <p:nvGrpSpPr>
            <p:cNvPr id="26" name="Gruppo 25">
              <a:extLst>
                <a:ext uri="{FF2B5EF4-FFF2-40B4-BE49-F238E27FC236}">
                  <a16:creationId xmlns:a16="http://schemas.microsoft.com/office/drawing/2014/main" id="{2E9E380C-78F2-F65E-F3A5-58515A627431}"/>
                </a:ext>
              </a:extLst>
            </p:cNvPr>
            <p:cNvGrpSpPr/>
            <p:nvPr/>
          </p:nvGrpSpPr>
          <p:grpSpPr>
            <a:xfrm>
              <a:off x="391345" y="8744929"/>
              <a:ext cx="5686656" cy="1146925"/>
              <a:chOff x="298312" y="8863656"/>
              <a:chExt cx="5686656" cy="1146925"/>
            </a:xfrm>
          </p:grpSpPr>
          <p:pic>
            <p:nvPicPr>
              <p:cNvPr id="6" name="Immagine 5" descr="Immagine che contiene Elementi grafici, Carattere, schermata, grafica&#10;&#10;Descrizione generata automaticamente">
                <a:extLst>
                  <a:ext uri="{FF2B5EF4-FFF2-40B4-BE49-F238E27FC236}">
                    <a16:creationId xmlns:a16="http://schemas.microsoft.com/office/drawing/2014/main" id="{8C6F0825-BC29-3B28-4080-ABC9BEA629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3643" y="8966140"/>
                <a:ext cx="1756667" cy="368284"/>
              </a:xfrm>
              <a:prstGeom prst="rect">
                <a:avLst/>
              </a:prstGeom>
            </p:spPr>
          </p:pic>
          <p:pic>
            <p:nvPicPr>
              <p:cNvPr id="7" name="Immagine 6" descr="Immagine che contiene Carattere, Elementi grafici, schermata, testo&#10;&#10;Descrizione generata automaticamente">
                <a:extLst>
                  <a:ext uri="{FF2B5EF4-FFF2-40B4-BE49-F238E27FC236}">
                    <a16:creationId xmlns:a16="http://schemas.microsoft.com/office/drawing/2014/main" id="{F749D963-DB6F-DF6A-9245-83939D7A5B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8312" y="9675335"/>
                <a:ext cx="1563160" cy="286520"/>
              </a:xfrm>
              <a:prstGeom prst="rect">
                <a:avLst/>
              </a:prstGeom>
            </p:spPr>
          </p:pic>
          <p:pic>
            <p:nvPicPr>
              <p:cNvPr id="19" name="Immagine 18">
                <a:extLst>
                  <a:ext uri="{FF2B5EF4-FFF2-40B4-BE49-F238E27FC236}">
                    <a16:creationId xmlns:a16="http://schemas.microsoft.com/office/drawing/2014/main" id="{29C27016-F697-7C03-FEB0-8DCC7F4F06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2807" y="8863656"/>
                <a:ext cx="978160" cy="533098"/>
              </a:xfrm>
              <a:prstGeom prst="rect">
                <a:avLst/>
              </a:prstGeom>
            </p:spPr>
          </p:pic>
          <p:pic>
            <p:nvPicPr>
              <p:cNvPr id="14" name="Immagine 13" descr="Immagine che contiene Carattere, Elementi grafici, schermata, testo&#10;&#10;Descrizione generata automaticamente">
                <a:extLst>
                  <a:ext uri="{FF2B5EF4-FFF2-40B4-BE49-F238E27FC236}">
                    <a16:creationId xmlns:a16="http://schemas.microsoft.com/office/drawing/2014/main" id="{2D3EAC50-1A87-E1FE-2A10-D6B9CEB013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68509" y="9437203"/>
                <a:ext cx="2016459" cy="573378"/>
              </a:xfrm>
              <a:prstGeom prst="rect">
                <a:avLst/>
              </a:prstGeom>
            </p:spPr>
          </p:pic>
        </p:grpSp>
        <p:pic>
          <p:nvPicPr>
            <p:cNvPr id="5" name="Immagine 4" descr="Immagine che contiene Carattere, Elementi grafici, testo, grafica&#10;&#10;Descrizione generata automaticamente">
              <a:extLst>
                <a:ext uri="{FF2B5EF4-FFF2-40B4-BE49-F238E27FC236}">
                  <a16:creationId xmlns:a16="http://schemas.microsoft.com/office/drawing/2014/main" id="{E96E118F-96E5-8265-BF89-3D1F6489E8A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2962" y="9508538"/>
              <a:ext cx="597217" cy="3826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1521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EDD2F6D7FBE814493D375B3D20BB192" ma:contentTypeVersion="19" ma:contentTypeDescription="Creare un nuovo documento." ma:contentTypeScope="" ma:versionID="d84740a4ef1728db97152ab544ec26c0">
  <xsd:schema xmlns:xsd="http://www.w3.org/2001/XMLSchema" xmlns:xs="http://www.w3.org/2001/XMLSchema" xmlns:p="http://schemas.microsoft.com/office/2006/metadata/properties" xmlns:ns2="30912ba0-80be-473d-9dc9-e134cac29b90" xmlns:ns3="c38a8e6d-c022-4980-a242-54ccc34f4e1d" targetNamespace="http://schemas.microsoft.com/office/2006/metadata/properties" ma:root="true" ma:fieldsID="b22d7dade9dc7f34e5158e40bd9063c7" ns2:_="" ns3:_="">
    <xsd:import namespace="30912ba0-80be-473d-9dc9-e134cac29b90"/>
    <xsd:import namespace="c38a8e6d-c022-4980-a242-54ccc34f4e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12ba0-80be-473d-9dc9-e134cac29b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tato consenso" ma:internalName="Stato_x0020_consenso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Tag immagine" ma:readOnly="false" ma:fieldId="{5cf76f15-5ced-4ddc-b409-7134ff3c332f}" ma:taxonomyMulti="true" ma:sspId="01ce8ef9-eba9-4a18-9b82-58e3bed703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a8e6d-c022-4980-a242-54ccc34f4e1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c0298ce-1e71-4e7d-831f-11104f8088fa}" ma:internalName="TaxCatchAll" ma:showField="CatchAllData" ma:web="c38a8e6d-c022-4980-a242-54ccc34f4e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8a8e6d-c022-4980-a242-54ccc34f4e1d" xsi:nil="true"/>
    <lcf76f155ced4ddcb4097134ff3c332f xmlns="30912ba0-80be-473d-9dc9-e134cac29b90">
      <Terms xmlns="http://schemas.microsoft.com/office/infopath/2007/PartnerControls"/>
    </lcf76f155ced4ddcb4097134ff3c332f>
    <_Flow_SignoffStatus xmlns="30912ba0-80be-473d-9dc9-e134cac29b90" xsi:nil="true"/>
  </documentManagement>
</p:properties>
</file>

<file path=customXml/itemProps1.xml><?xml version="1.0" encoding="utf-8"?>
<ds:datastoreItem xmlns:ds="http://schemas.openxmlformats.org/officeDocument/2006/customXml" ds:itemID="{5432637D-2B8E-49E3-8D78-EDC4AA4156DA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DAE581E-82C9-4C46-9AB1-26EF2945ED9E}"/>
</file>

<file path=customXml/itemProps3.xml><?xml version="1.0" encoding="utf-8"?>
<ds:datastoreItem xmlns:ds="http://schemas.openxmlformats.org/officeDocument/2006/customXml" ds:itemID="{AE924F3C-A388-4E9B-B406-B24C59EEC5B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27E4336-6B41-4EB9-8668-58BA5C4A7B85}">
  <ds:schemaRefs>
    <ds:schemaRef ds:uri="221b9b05-8e24-42e8-b51f-1c2de44df1dd"/>
    <ds:schemaRef ds:uri="aeb4a8a2-d325-4366-8bf4-d561aa142a3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di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Paola D'Addezio</dc:creator>
  <cp:revision>1</cp:revision>
  <dcterms:created xsi:type="dcterms:W3CDTF">2024-02-28T15:51:00Z</dcterms:created>
  <dcterms:modified xsi:type="dcterms:W3CDTF">2024-06-18T09:41:14Z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0x01010021E6FCFB69C810479F3933339869F687</vt:lpwstr>
  </property>
  <property fmtid="{D5CDD505-2E9C-101B-9397-08002B2CF9AE}" pid="3" name="_dlc_DocIdItemGuid">
    <vt:lpwstr>811c071d-2f0b-4287-810e-7807d093844e</vt:lpwstr>
  </property>
  <property fmtid="{D5CDD505-2E9C-101B-9397-08002B2CF9AE}" pid="4" name="MediaServiceImageTags">
    <vt:lpwstr/>
  </property>
</Properties>
</file>