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016D85-DC07-0847-DD47-6F5D6D5352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D9BE27-1605-0E74-7D21-C04A1619FA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462C03-4BF8-E454-7650-29179BB6F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BCF5-A3E3-49D5-8237-AD4051423F47}" type="datetimeFigureOut">
              <a:rPr lang="it-IT" smtClean="0"/>
              <a:t>02/07/2025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3B5FDB4-C0A2-A730-7F14-CD47BE9E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3BD171-7B1E-42FB-109A-7CBE06045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4E-9395-4424-960E-5940E84A1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675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4FC3065-939F-1973-3FFE-3F4EF9288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6BBD08C-1938-3EE7-21DD-D08483E4F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4383B8B-85F6-509B-718F-EF92AC481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BCF5-A3E3-49D5-8237-AD4051423F47}" type="datetimeFigureOut">
              <a:rPr lang="it-IT" smtClean="0"/>
              <a:t>02/07/2025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4C50A2F-3274-CE54-F44E-327C014BD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F30A819-4D75-A78B-877F-8C8D497A7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4E-9395-4424-960E-5940E84A1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336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24B8ECA-7F31-448E-69F9-9CC896D02A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CD110B-0700-8C39-6092-F945B10E4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C2BE0BB-B784-406D-B627-E319AE635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BCF5-A3E3-49D5-8237-AD4051423F47}" type="datetimeFigureOut">
              <a:rPr lang="it-IT" smtClean="0"/>
              <a:t>02/07/2025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33A2114-442B-8E4D-E5D9-61D941F8F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2B5349-E569-DFB6-9B21-E16671725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4E-9395-4424-960E-5940E84A1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5387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279D06-A600-FDDF-6271-EDDEB2CE2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1BDB39E-93B6-54C6-1379-B919BA2B2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583F5C-29D5-D692-AA7E-A2A8B326B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BCF5-A3E3-49D5-8237-AD4051423F47}" type="datetimeFigureOut">
              <a:rPr lang="it-IT" smtClean="0"/>
              <a:t>02/07/2025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DAD83EB-7B32-9916-E499-E9DA880C3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432E58-3C05-397F-07CA-9486667E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4E-9395-4424-960E-5940E84A1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935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E5EA6F-515F-6F76-B562-A74B8C2D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A29EDC-BFA7-7F5F-BA0D-0E8BDFFEB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DFF31CF-B181-6251-EF83-3930F86EE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BCF5-A3E3-49D5-8237-AD4051423F47}" type="datetimeFigureOut">
              <a:rPr lang="it-IT" smtClean="0"/>
              <a:t>02/07/2025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CEDDCEB-A670-35EB-E1E3-71981D42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4050E7C-C932-E064-949D-0A7957CA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4E-9395-4424-960E-5940E84A1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84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F3761A-18CC-8E7D-1F09-A0D8CDEA1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CCE8B95-73FD-5A13-B3EA-AD59126643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C8C9188-A6D8-55E3-8284-9AB2398E7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AF28662-E835-2CF6-7AFC-155E49EA6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BCF5-A3E3-49D5-8237-AD4051423F47}" type="datetimeFigureOut">
              <a:rPr lang="it-IT" smtClean="0"/>
              <a:t>02/07/2025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D34B893-18C7-D3D9-2473-C85F570C1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597C06B-BD92-81DC-70B4-AFED007314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4E-9395-4424-960E-5940E84A1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147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2CF25E3-63F2-7685-1E23-9938B0439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023AF5A-C525-BA35-E4F8-500DAE3EC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8FD9E3-8D44-A877-E1DB-7A2A3C60A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62090F2-2145-881D-302E-A8F412DFAB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FE93FEC-7282-09E4-2ACA-C2B9700B6B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8420424-1CE4-905F-63B3-C75C122F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BCF5-A3E3-49D5-8237-AD4051423F47}" type="datetimeFigureOut">
              <a:rPr lang="it-IT" smtClean="0"/>
              <a:t>02/07/2025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12F7B2A-DF08-202B-9328-71F9CD4CE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525D335-03C2-B810-E438-0DC8D9DE8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4E-9395-4424-960E-5940E84A1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5898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1BBC6F-1EE5-E835-8FD0-22F1D334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4224C61-35C6-3A0B-B2BA-8534228C7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BCF5-A3E3-49D5-8237-AD4051423F47}" type="datetimeFigureOut">
              <a:rPr lang="it-IT" smtClean="0"/>
              <a:t>02/07/2025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17FEE60-45D9-4374-CA1E-AC57CAC4C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2D89E85-93EF-D565-ACFE-D99A8820E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4E-9395-4424-960E-5940E84A1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65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5163EE3-51BB-8C84-A815-210A94157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BCF5-A3E3-49D5-8237-AD4051423F47}" type="datetimeFigureOut">
              <a:rPr lang="it-IT" smtClean="0"/>
              <a:t>02/07/2025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6C1EBA7-4728-2472-C3C0-288FA4486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12A19B6-9E3C-7ABD-D497-D5C888463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4E-9395-4424-960E-5940E84A1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681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AA71C1-915C-2D04-FF47-E4F36A973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944FD8-1C21-FEEB-8706-8D5408E6D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A0C1866-1D25-CC9C-1D63-25D2630AD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C249369-3E46-7787-7743-463286C04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BCF5-A3E3-49D5-8237-AD4051423F47}" type="datetimeFigureOut">
              <a:rPr lang="it-IT" smtClean="0"/>
              <a:t>02/07/2025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C952614-B3AC-CEF8-6F11-6EDEFD6E9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9A5DD7C-B597-FDA3-3A0A-50E52F27B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4E-9395-4424-960E-5940E84A1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8430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82E10E-C4A1-5F42-1934-B9B6A83E0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284B3D5-0892-E2FC-4A5E-4F889635B8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A09BE96-ACFD-68AC-BF55-884140769F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B265ACF-2991-CF61-FAF7-F7E850F6A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6BCF5-A3E3-49D5-8237-AD4051423F47}" type="datetimeFigureOut">
              <a:rPr lang="it-IT" smtClean="0"/>
              <a:t>02/07/2025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DBCBC6-3FF5-0BE7-94D0-B1F113C6D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15E58A7-571D-B582-9547-CDAAFE9A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B304E-9395-4424-960E-5940E84A1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462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A32D674-DC8C-27DC-3B7E-3C4AF69C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7F3BAE2-BA44-43B6-90D5-28681B14D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6F6CDF-63A9-382E-5D8F-946FD12A18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26BCF5-A3E3-49D5-8237-AD4051423F47}" type="datetimeFigureOut">
              <a:rPr lang="it-IT" smtClean="0"/>
              <a:t>02/07/2025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97ECA89-6EFC-3702-496D-EEC8875437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E0E14A-413B-29AD-2138-462515B244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CB304E-9395-4424-960E-5940E84A1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4326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580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65187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Francesco Ambrosini (CREA-US)</dc:creator>
  <cp:lastModifiedBy>Francesco Ambrosini (CREA-US)</cp:lastModifiedBy>
  <cp:revision>1</cp:revision>
  <dcterms:created xsi:type="dcterms:W3CDTF">2025-07-02T10:32:35Z</dcterms:created>
  <dcterms:modified xsi:type="dcterms:W3CDTF">2025-07-02T10:32:45Z</dcterms:modified>
</cp:coreProperties>
</file>