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016D85-DC07-0847-DD47-6F5D6D535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D9BE27-1605-0E74-7D21-C04A1619F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462C03-4BF8-E454-7650-29179BB6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B5FDB4-C0A2-A730-7F14-CD47BE9E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3BD171-7B1E-42FB-109A-7CBE0604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67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FC3065-939F-1973-3FFE-3F4EF928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BBD08C-1938-3EE7-21DD-D08483E4F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383B8B-85F6-509B-718F-EF92AC48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C50A2F-3274-CE54-F44E-327C014B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30A819-4D75-A78B-877F-8C8D497A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36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24B8ECA-7F31-448E-69F9-9CC896D02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CD110B-0700-8C39-6092-F945B10E4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2BE0BB-B784-406D-B627-E319AE63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3A2114-442B-8E4D-E5D9-61D941F8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2B5349-E569-DFB6-9B21-E1667172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87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79D06-A600-FDDF-6271-EDDEB2CE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BDB39E-93B6-54C6-1379-B919BA2B2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583F5C-29D5-D692-AA7E-A2A8B326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AD83EB-7B32-9916-E499-E9DA880C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432E58-3C05-397F-07CA-9486667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93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5EA6F-515F-6F76-B562-A74B8C2D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A29EDC-BFA7-7F5F-BA0D-0E8BDFFEB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FF31CF-B181-6251-EF83-3930F86E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EDDCEB-A670-35EB-E1E3-71981D42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050E7C-C932-E064-949D-0A7957CA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84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3761A-18CC-8E7D-1F09-A0D8CDEA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CE8B95-73FD-5A13-B3EA-AD5912664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8C9188-A6D8-55E3-8284-9AB2398E7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F28662-E835-2CF6-7AFC-155E49EA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34B893-18C7-D3D9-2473-C85F570C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97C06B-BD92-81DC-70B4-AFED0073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47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CF25E3-63F2-7685-1E23-9938B043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23AF5A-C525-BA35-E4F8-500DAE3EC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8FD9E3-8D44-A877-E1DB-7A2A3C60A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2090F2-2145-881D-302E-A8F412DFA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FE93FEC-7282-09E4-2ACA-C2B9700B6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8420424-1CE4-905F-63B3-C75C122F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2F7B2A-DF08-202B-9328-71F9CD4C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525D335-03C2-B810-E438-0DC8D9DE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8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BBC6F-1EE5-E835-8FD0-22F1D334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224C61-35C6-3A0B-B2BA-8534228C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7FEE60-45D9-4374-CA1E-AC57CAC4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D89E85-93EF-D565-ACFE-D99A8820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65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163EE3-51BB-8C84-A815-210A9415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C1EBA7-4728-2472-C3C0-288FA448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2A19B6-9E3C-7ABD-D497-D5C88846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81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A71C1-915C-2D04-FF47-E4F36A97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944FD8-1C21-FEEB-8706-8D5408E6D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0C1866-1D25-CC9C-1D63-25D2630AD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249369-3E46-7787-7743-463286C0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952614-B3AC-CEF8-6F11-6EDEFD6E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A5DD7C-B597-FDA3-3A0A-50E52F27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3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2E10E-C4A1-5F42-1934-B9B6A83E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284B3D5-0892-E2FC-4A5E-4F889635B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09BE96-ACFD-68AC-BF55-884140769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265ACF-2991-CF61-FAF7-F7E850F6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DBCBC6-3FF5-0BE7-94D0-B1F113C6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5E58A7-571D-B582-9547-CDAAFE9A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62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32D674-DC8C-27DC-3B7E-3C4AF69C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F3BAE2-BA44-43B6-90D5-28681B14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6F6CDF-63A9-382E-5D8F-946FD12A1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7ECA89-6EFC-3702-496D-EEC887543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E0E14A-413B-29AD-2138-462515B24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32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518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Ambrosini (CREA-US)</dc:creator>
  <cp:lastModifiedBy>Francesco Ambrosini (CREA-US)</cp:lastModifiedBy>
  <cp:revision>2</cp:revision>
  <dcterms:created xsi:type="dcterms:W3CDTF">2025-07-02T10:32:35Z</dcterms:created>
  <dcterms:modified xsi:type="dcterms:W3CDTF">2025-07-02T10:33:21Z</dcterms:modified>
</cp:coreProperties>
</file>