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D1CAF-7064-4916-9DB1-41C9CC46703B}" v="1" dt="2023-04-17T09:38:55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Marchitelli (CREA-ZA)" userId="399cd8b4-b59b-4d9d-bc9e-f77421a8d422" providerId="ADAL" clId="{385D1CAF-7064-4916-9DB1-41C9CC46703B}"/>
    <pc:docChg chg="custSel modSld">
      <pc:chgData name="Cinzia Marchitelli (CREA-ZA)" userId="399cd8b4-b59b-4d9d-bc9e-f77421a8d422" providerId="ADAL" clId="{385D1CAF-7064-4916-9DB1-41C9CC46703B}" dt="2023-04-17T10:04:53.472" v="33" actId="1076"/>
      <pc:docMkLst>
        <pc:docMk/>
      </pc:docMkLst>
      <pc:sldChg chg="delSp modSp mod">
        <pc:chgData name="Cinzia Marchitelli (CREA-ZA)" userId="399cd8b4-b59b-4d9d-bc9e-f77421a8d422" providerId="ADAL" clId="{385D1CAF-7064-4916-9DB1-41C9CC46703B}" dt="2023-04-17T10:04:53.472" v="33" actId="1076"/>
        <pc:sldMkLst>
          <pc:docMk/>
          <pc:sldMk cId="2252837205" sldId="256"/>
        </pc:sldMkLst>
        <pc:spChg chg="mod">
          <ac:chgData name="Cinzia Marchitelli (CREA-ZA)" userId="399cd8b4-b59b-4d9d-bc9e-f77421a8d422" providerId="ADAL" clId="{385D1CAF-7064-4916-9DB1-41C9CC46703B}" dt="2023-04-17T10:04:49.643" v="32" actId="108"/>
          <ac:spMkLst>
            <pc:docMk/>
            <pc:sldMk cId="2252837205" sldId="256"/>
            <ac:spMk id="2" creationId="{D8122738-8EE5-49CA-A2D7-10DB7E9FE447}"/>
          </ac:spMkLst>
        </pc:spChg>
        <pc:grpChg chg="del">
          <ac:chgData name="Cinzia Marchitelli (CREA-ZA)" userId="399cd8b4-b59b-4d9d-bc9e-f77421a8d422" providerId="ADAL" clId="{385D1CAF-7064-4916-9DB1-41C9CC46703B}" dt="2023-04-17T09:38:55.324" v="27" actId="165"/>
          <ac:grpSpMkLst>
            <pc:docMk/>
            <pc:sldMk cId="2252837205" sldId="256"/>
            <ac:grpSpMk id="17" creationId="{97DD210C-20B3-E4B7-9585-0CD2650B4E60}"/>
          </ac:grpSpMkLst>
        </pc:grpChg>
        <pc:grpChg chg="mod">
          <ac:chgData name="Cinzia Marchitelli (CREA-ZA)" userId="399cd8b4-b59b-4d9d-bc9e-f77421a8d422" providerId="ADAL" clId="{385D1CAF-7064-4916-9DB1-41C9CC46703B}" dt="2023-04-17T10:04:53.472" v="33" actId="1076"/>
          <ac:grpSpMkLst>
            <pc:docMk/>
            <pc:sldMk cId="2252837205" sldId="256"/>
            <ac:grpSpMk id="18" creationId="{30AFC885-D78A-8887-2DB0-587E139295C2}"/>
          </ac:grpSpMkLst>
        </pc:grpChg>
        <pc:picChg chg="mod topLvl">
          <ac:chgData name="Cinzia Marchitelli (CREA-ZA)" userId="399cd8b4-b59b-4d9d-bc9e-f77421a8d422" providerId="ADAL" clId="{385D1CAF-7064-4916-9DB1-41C9CC46703B}" dt="2023-04-17T09:38:55.324" v="27" actId="165"/>
          <ac:picMkLst>
            <pc:docMk/>
            <pc:sldMk cId="2252837205" sldId="256"/>
            <ac:picMk id="7" creationId="{FE6436C8-8DF6-1A29-0F84-73B290D8CE10}"/>
          </ac:picMkLst>
        </pc:picChg>
        <pc:picChg chg="del mod topLvl">
          <ac:chgData name="Cinzia Marchitelli (CREA-ZA)" userId="399cd8b4-b59b-4d9d-bc9e-f77421a8d422" providerId="ADAL" clId="{385D1CAF-7064-4916-9DB1-41C9CC46703B}" dt="2023-04-17T09:39:00.666" v="28" actId="478"/>
          <ac:picMkLst>
            <pc:docMk/>
            <pc:sldMk cId="2252837205" sldId="256"/>
            <ac:picMk id="8" creationId="{D1BEAA1C-230B-1E7D-6142-855DC056B89A}"/>
          </ac:picMkLst>
        </pc:picChg>
      </pc:sldChg>
    </pc:docChg>
  </pc:docChgLst>
  <pc:docChgLst>
    <pc:chgData name="Cinzia Marchitelli (CREA-ZA)" userId="399cd8b4-b59b-4d9d-bc9e-f77421a8d422" providerId="ADAL" clId="{29591624-2F35-4400-8DBE-24B40C2719AD}"/>
    <pc:docChg chg="custSel modSld">
      <pc:chgData name="Cinzia Marchitelli (CREA-ZA)" userId="399cd8b4-b59b-4d9d-bc9e-f77421a8d422" providerId="ADAL" clId="{29591624-2F35-4400-8DBE-24B40C2719AD}" dt="2023-04-06T09:48:20.483" v="537" actId="20577"/>
      <pc:docMkLst>
        <pc:docMk/>
      </pc:docMkLst>
      <pc:sldChg chg="addSp modSp mod setBg">
        <pc:chgData name="Cinzia Marchitelli (CREA-ZA)" userId="399cd8b4-b59b-4d9d-bc9e-f77421a8d422" providerId="ADAL" clId="{29591624-2F35-4400-8DBE-24B40C2719AD}" dt="2023-04-06T09:48:20.483" v="537" actId="20577"/>
        <pc:sldMkLst>
          <pc:docMk/>
          <pc:sldMk cId="2252837205" sldId="256"/>
        </pc:sldMkLst>
        <pc:spChg chg="add mod">
          <ac:chgData name="Cinzia Marchitelli (CREA-ZA)" userId="399cd8b4-b59b-4d9d-bc9e-f77421a8d422" providerId="ADAL" clId="{29591624-2F35-4400-8DBE-24B40C2719AD}" dt="2023-04-06T09:48:20.483" v="537" actId="20577"/>
          <ac:spMkLst>
            <pc:docMk/>
            <pc:sldMk cId="2252837205" sldId="256"/>
            <ac:spMk id="2" creationId="{D8122738-8EE5-49CA-A2D7-10DB7E9FE447}"/>
          </ac:spMkLst>
        </pc:spChg>
        <pc:grpChg chg="mod">
          <ac:chgData name="Cinzia Marchitelli (CREA-ZA)" userId="399cd8b4-b59b-4d9d-bc9e-f77421a8d422" providerId="ADAL" clId="{29591624-2F35-4400-8DBE-24B40C2719AD}" dt="2023-04-06T09:44:14.148" v="349" actId="207"/>
          <ac:grpSpMkLst>
            <pc:docMk/>
            <pc:sldMk cId="2252837205" sldId="256"/>
            <ac:grpSpMk id="17" creationId="{97DD210C-20B3-E4B7-9585-0CD2650B4E60}"/>
          </ac:grpSpMkLst>
        </pc:grpChg>
        <pc:grpChg chg="mod">
          <ac:chgData name="Cinzia Marchitelli (CREA-ZA)" userId="399cd8b4-b59b-4d9d-bc9e-f77421a8d422" providerId="ADAL" clId="{29591624-2F35-4400-8DBE-24B40C2719AD}" dt="2023-04-06T09:44:26.579" v="350" actId="1076"/>
          <ac:grpSpMkLst>
            <pc:docMk/>
            <pc:sldMk cId="2252837205" sldId="256"/>
            <ac:grpSpMk id="18" creationId="{30AFC885-D78A-8887-2DB0-587E139295C2}"/>
          </ac:grpSpMkLst>
        </pc:grpChg>
        <pc:picChg chg="mod">
          <ac:chgData name="Cinzia Marchitelli (CREA-ZA)" userId="399cd8b4-b59b-4d9d-bc9e-f77421a8d422" providerId="ADAL" clId="{29591624-2F35-4400-8DBE-24B40C2719AD}" dt="2023-04-06T09:44:14.148" v="349" actId="207"/>
          <ac:picMkLst>
            <pc:docMk/>
            <pc:sldMk cId="2252837205" sldId="256"/>
            <ac:picMk id="7" creationId="{FE6436C8-8DF6-1A29-0F84-73B290D8CE10}"/>
          </ac:picMkLst>
        </pc:picChg>
        <pc:picChg chg="mod">
          <ac:chgData name="Cinzia Marchitelli (CREA-ZA)" userId="399cd8b4-b59b-4d9d-bc9e-f77421a8d422" providerId="ADAL" clId="{29591624-2F35-4400-8DBE-24B40C2719AD}" dt="2023-04-06T09:44:14.148" v="349" actId="207"/>
          <ac:picMkLst>
            <pc:docMk/>
            <pc:sldMk cId="2252837205" sldId="256"/>
            <ac:picMk id="8" creationId="{D1BEAA1C-230B-1E7D-6142-855DC056B8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4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0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8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5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4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39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3A44-569B-4DC2-833F-016028017ED7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6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3705373-4FF0-8D4F-9689-5A882085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93" y="7391410"/>
            <a:ext cx="5845580" cy="110903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Vi raccontiamo da vicino</a:t>
            </a:r>
            <a:br>
              <a:rPr lang="it-IT" sz="4400" dirty="0">
                <a:solidFill>
                  <a:schemeClr val="bg1"/>
                </a:solidFill>
              </a:rPr>
            </a:br>
            <a:r>
              <a:rPr lang="it-IT" sz="4400" dirty="0">
                <a:solidFill>
                  <a:schemeClr val="bg1"/>
                </a:solidFill>
              </a:rPr>
              <a:t> La filiera AGROALIMENTARE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AC9A0CC6-E0C0-FA5E-D951-562A573DB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193" y="8648194"/>
            <a:ext cx="6302780" cy="406562"/>
          </a:xfrm>
        </p:spPr>
        <p:txBody>
          <a:bodyPr>
            <a:noAutofit/>
          </a:bodyPr>
          <a:lstStyle/>
          <a:p>
            <a:r>
              <a:rPr lang="it-IT" sz="2800" dirty="0"/>
              <a:t>Dalla mungitura alla nostra tavola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6436C8-8DF6-1A29-0F84-73B290D8C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9" r="8673" b="3"/>
          <a:stretch/>
        </p:blipFill>
        <p:spPr>
          <a:xfrm>
            <a:off x="120404" y="0"/>
            <a:ext cx="6737595" cy="3790122"/>
          </a:xfrm>
          <a:prstGeom prst="rect">
            <a:avLst/>
          </a:prstGeom>
          <a:noFill/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30AFC885-D78A-8887-2DB0-587E139295C2}"/>
              </a:ext>
            </a:extLst>
          </p:cNvPr>
          <p:cNvGrpSpPr/>
          <p:nvPr/>
        </p:nvGrpSpPr>
        <p:grpSpPr>
          <a:xfrm>
            <a:off x="1540134" y="5636048"/>
            <a:ext cx="3777732" cy="1441450"/>
            <a:chOff x="1600335" y="4674429"/>
            <a:chExt cx="3777732" cy="1441450"/>
          </a:xfrm>
        </p:grpSpPr>
        <p:pic>
          <p:nvPicPr>
            <p:cNvPr id="10" name="Immagine 9" descr="Immagine che contiene erba, mammifero, cane, cavallo&#10;&#10;Descrizione generata automaticamente">
              <a:extLst>
                <a:ext uri="{FF2B5EF4-FFF2-40B4-BE49-F238E27FC236}">
                  <a16:creationId xmlns:a16="http://schemas.microsoft.com/office/drawing/2014/main" id="{54564844-1AD9-E93A-C964-A4285F27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4674429"/>
              <a:ext cx="3759200" cy="144145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C214F55-56B5-245C-96A3-9E16023401AE}"/>
                </a:ext>
              </a:extLst>
            </p:cNvPr>
            <p:cNvSpPr txBox="1"/>
            <p:nvPr/>
          </p:nvSpPr>
          <p:spPr>
            <a:xfrm>
              <a:off x="4373881" y="5598794"/>
              <a:ext cx="1004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CREA-ZA</a:t>
              </a: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F7E47BEC-0CC8-7622-7408-C42B8243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79369"/>
            <a:ext cx="6858000" cy="3216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122738-8EE5-49CA-A2D7-10DB7E9FE447}"/>
              </a:ext>
            </a:extLst>
          </p:cNvPr>
          <p:cNvSpPr txBox="1"/>
          <p:nvPr/>
        </p:nvSpPr>
        <p:spPr>
          <a:xfrm>
            <a:off x="798425" y="3914268"/>
            <a:ext cx="5506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INCONTRI CON LE CLASSI ELEMENTARI </a:t>
            </a:r>
            <a:endParaRPr lang="it-IT" sz="2000" b="1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it-IT" sz="2000" b="1" dirty="0"/>
              <a:t>ISTITUTO COMPRENSIVO RAFFAELLO GIOVAGNOLI</a:t>
            </a:r>
          </a:p>
          <a:p>
            <a:pPr algn="ctr"/>
            <a:r>
              <a:rPr lang="it-IT" sz="2000" b="1" i="0" u="none" strike="noStrike" baseline="0" dirty="0">
                <a:solidFill>
                  <a:srgbClr val="000000"/>
                </a:solidFill>
              </a:rPr>
              <a:t>DI MONTEROTONDO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</a:rPr>
              <a:t>20 Aprile 2023</a:t>
            </a:r>
          </a:p>
        </p:txBody>
      </p:sp>
    </p:spTree>
    <p:extLst>
      <p:ext uri="{BB962C8B-B14F-4D97-AF65-F5344CB8AC3E}">
        <p14:creationId xmlns:p14="http://schemas.microsoft.com/office/powerpoint/2010/main" val="2252837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</TotalTime>
  <Words>29</Words>
  <Application>Microsoft Office PowerPoint</Application>
  <PresentationFormat>A4 (21x29,7 cm)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Vi raccontiamo da vicino  La filiera AGROALIMENTARE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raccontiamo da vicino  La filiera AGROALIMENTARE</dc:title>
  <dc:creator>Cinzia Marchitelli (CREA-ZA)</dc:creator>
  <cp:lastModifiedBy>Valentina Grandini (CREA-ZA)</cp:lastModifiedBy>
  <cp:revision>2</cp:revision>
  <dcterms:created xsi:type="dcterms:W3CDTF">2023-04-06T08:35:23Z</dcterms:created>
  <dcterms:modified xsi:type="dcterms:W3CDTF">2023-04-17T10:51:35Z</dcterms:modified>
</cp:coreProperties>
</file>