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21599525" cy="28800425"/>
  <p:notesSz cx="6858000" cy="9144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1374427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2748857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4123284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549771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6872140" algn="l" defTabSz="2748857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8246567" algn="l" defTabSz="2748857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9620997" algn="l" defTabSz="2748857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10995424" algn="l" defTabSz="2748857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071" userDrawn="1">
          <p15:clr>
            <a:srgbClr val="A4A3A4"/>
          </p15:clr>
        </p15:guide>
        <p15:guide id="2" pos="695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D13B"/>
    <a:srgbClr val="C8D54B"/>
    <a:srgbClr val="45AADD"/>
    <a:srgbClr val="CDD95C"/>
    <a:srgbClr val="1F7C99"/>
    <a:srgbClr val="35A28C"/>
    <a:srgbClr val="008000"/>
    <a:srgbClr val="339966"/>
    <a:srgbClr val="CC3300"/>
    <a:srgbClr val="D7E4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0D3583-2863-4D82-A7C6-B3D1558291F1}" v="1" dt="2024-07-19T08:43:48.54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40" d="100"/>
          <a:sy n="40" d="100"/>
        </p:scale>
        <p:origin x="488" y="-496"/>
      </p:cViewPr>
      <p:guideLst>
        <p:guide orient="horz" pos="9071"/>
        <p:guide pos="695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007E6E69-813D-0270-C537-5D130657594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7156E332-2D4B-CE02-38A4-5AF452B73C6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fld id="{9963D6D6-34B0-483C-B8B6-5C6551487D41}" type="datetimeFigureOut">
              <a:rPr lang="en-GB"/>
              <a:pPr>
                <a:defRPr/>
              </a:pPr>
              <a:t>19/07/2024</a:t>
            </a:fld>
            <a:endParaRPr lang="en-GB"/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DFE44781-9D59-FF8F-F774-81EC944099B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9E4DAED1-FDED-796F-9E27-36F1B7D1B1D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51A76D1-46AC-4DBD-9C3D-299D3C526DB9}" type="slidenum">
              <a:rPr lang="en-GB" altLang="it-IT"/>
              <a:pPr/>
              <a:t>‹N›</a:t>
            </a:fld>
            <a:endParaRPr lang="en-GB" altLang="it-I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CE20303D-A0F9-DB2C-4D56-0D36901F98A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D199001-096C-1430-46D3-A87180F1117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19703E3D-9190-4C27-B6B1-641BC302EAAA}" type="datetimeFigureOut">
              <a:rPr lang="it-IT"/>
              <a:pPr>
                <a:defRPr/>
              </a:pPr>
              <a:t>19/07/2024</a:t>
            </a:fld>
            <a:endParaRPr lang="it-IT"/>
          </a:p>
        </p:txBody>
      </p:sp>
      <p:sp>
        <p:nvSpPr>
          <p:cNvPr id="4" name="Segnaposto immagine diapositiva 3">
            <a:extLst>
              <a:ext uri="{FF2B5EF4-FFF2-40B4-BE49-F238E27FC236}">
                <a16:creationId xmlns:a16="http://schemas.microsoft.com/office/drawing/2014/main" id="{E4282C41-5C2D-281E-9467-95EA75A0244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44713" y="685800"/>
            <a:ext cx="25685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>
            <a:extLst>
              <a:ext uri="{FF2B5EF4-FFF2-40B4-BE49-F238E27FC236}">
                <a16:creationId xmlns:a16="http://schemas.microsoft.com/office/drawing/2014/main" id="{AD6E5050-C47F-A650-6B44-53D80CC26A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noProof="0"/>
              <a:t>Fare clic per modificare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0E330A3-C9A8-9874-0646-6D228D45AB5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7EE17EC-890F-3E68-E0AE-B913B67D2A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9FD2E33-CE21-44A0-BDF6-598588456750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3608" kern="1200">
        <a:solidFill>
          <a:schemeClr val="tx1"/>
        </a:solidFill>
        <a:latin typeface="+mn-lt"/>
        <a:ea typeface="+mn-ea"/>
        <a:cs typeface="+mn-cs"/>
      </a:defRPr>
    </a:lvl1pPr>
    <a:lvl2pPr marL="1374427" algn="l" rtl="0" eaLnBrk="0" fontAlgn="base" hangingPunct="0">
      <a:spcBef>
        <a:spcPct val="30000"/>
      </a:spcBef>
      <a:spcAft>
        <a:spcPct val="0"/>
      </a:spcAft>
      <a:defRPr sz="3608" kern="1200">
        <a:solidFill>
          <a:schemeClr val="tx1"/>
        </a:solidFill>
        <a:latin typeface="+mn-lt"/>
        <a:ea typeface="+mn-ea"/>
        <a:cs typeface="+mn-cs"/>
      </a:defRPr>
    </a:lvl2pPr>
    <a:lvl3pPr marL="2748857" algn="l" rtl="0" eaLnBrk="0" fontAlgn="base" hangingPunct="0">
      <a:spcBef>
        <a:spcPct val="30000"/>
      </a:spcBef>
      <a:spcAft>
        <a:spcPct val="0"/>
      </a:spcAft>
      <a:defRPr sz="3608" kern="1200">
        <a:solidFill>
          <a:schemeClr val="tx1"/>
        </a:solidFill>
        <a:latin typeface="+mn-lt"/>
        <a:ea typeface="+mn-ea"/>
        <a:cs typeface="+mn-cs"/>
      </a:defRPr>
    </a:lvl3pPr>
    <a:lvl4pPr marL="4123284" algn="l" rtl="0" eaLnBrk="0" fontAlgn="base" hangingPunct="0">
      <a:spcBef>
        <a:spcPct val="30000"/>
      </a:spcBef>
      <a:spcAft>
        <a:spcPct val="0"/>
      </a:spcAft>
      <a:defRPr sz="3608" kern="1200">
        <a:solidFill>
          <a:schemeClr val="tx1"/>
        </a:solidFill>
        <a:latin typeface="+mn-lt"/>
        <a:ea typeface="+mn-ea"/>
        <a:cs typeface="+mn-cs"/>
      </a:defRPr>
    </a:lvl4pPr>
    <a:lvl5pPr marL="5497710" algn="l" rtl="0" eaLnBrk="0" fontAlgn="base" hangingPunct="0">
      <a:spcBef>
        <a:spcPct val="30000"/>
      </a:spcBef>
      <a:spcAft>
        <a:spcPct val="0"/>
      </a:spcAft>
      <a:defRPr sz="3608" kern="1200">
        <a:solidFill>
          <a:schemeClr val="tx1"/>
        </a:solidFill>
        <a:latin typeface="+mn-lt"/>
        <a:ea typeface="+mn-ea"/>
        <a:cs typeface="+mn-cs"/>
      </a:defRPr>
    </a:lvl5pPr>
    <a:lvl6pPr marL="6872140" algn="l" defTabSz="2748857" rtl="0" eaLnBrk="1" latinLnBrk="0" hangingPunct="1">
      <a:defRPr sz="3608" kern="1200">
        <a:solidFill>
          <a:schemeClr val="tx1"/>
        </a:solidFill>
        <a:latin typeface="+mn-lt"/>
        <a:ea typeface="+mn-ea"/>
        <a:cs typeface="+mn-cs"/>
      </a:defRPr>
    </a:lvl6pPr>
    <a:lvl7pPr marL="8246567" algn="l" defTabSz="2748857" rtl="0" eaLnBrk="1" latinLnBrk="0" hangingPunct="1">
      <a:defRPr sz="3608" kern="1200">
        <a:solidFill>
          <a:schemeClr val="tx1"/>
        </a:solidFill>
        <a:latin typeface="+mn-lt"/>
        <a:ea typeface="+mn-ea"/>
        <a:cs typeface="+mn-cs"/>
      </a:defRPr>
    </a:lvl7pPr>
    <a:lvl8pPr marL="9620997" algn="l" defTabSz="2748857" rtl="0" eaLnBrk="1" latinLnBrk="0" hangingPunct="1">
      <a:defRPr sz="3608" kern="1200">
        <a:solidFill>
          <a:schemeClr val="tx1"/>
        </a:solidFill>
        <a:latin typeface="+mn-lt"/>
        <a:ea typeface="+mn-ea"/>
        <a:cs typeface="+mn-cs"/>
      </a:defRPr>
    </a:lvl8pPr>
    <a:lvl9pPr marL="10995424" algn="l" defTabSz="2748857" rtl="0" eaLnBrk="1" latinLnBrk="0" hangingPunct="1">
      <a:defRPr sz="360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egnaposto immagine diapositiva 1">
            <a:extLst>
              <a:ext uri="{FF2B5EF4-FFF2-40B4-BE49-F238E27FC236}">
                <a16:creationId xmlns:a16="http://schemas.microsoft.com/office/drawing/2014/main" id="{EA275217-1107-D5FE-B281-63C46D97EEE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144713" y="685800"/>
            <a:ext cx="2568575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Segnaposto note 2">
            <a:extLst>
              <a:ext uri="{FF2B5EF4-FFF2-40B4-BE49-F238E27FC236}">
                <a16:creationId xmlns:a16="http://schemas.microsoft.com/office/drawing/2014/main" id="{E1193B3F-BC2E-2665-5466-ADF49D60FAF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t-IT" altLang="it-IT"/>
          </a:p>
        </p:txBody>
      </p:sp>
      <p:sp>
        <p:nvSpPr>
          <p:cNvPr id="4100" name="Segnaposto numero diapositiva 3">
            <a:extLst>
              <a:ext uri="{FF2B5EF4-FFF2-40B4-BE49-F238E27FC236}">
                <a16:creationId xmlns:a16="http://schemas.microsoft.com/office/drawing/2014/main" id="{5070A606-5858-6160-F130-1E409AD8F2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95DCFA8-0347-4DAD-BC17-AE8E4225A7EE}" type="slidenum">
              <a:rPr lang="it-IT" altLang="it-IT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19965" y="8944752"/>
            <a:ext cx="18359596" cy="6175476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239929" y="16320245"/>
            <a:ext cx="15119668" cy="7361649"/>
          </a:xfrm>
        </p:spPr>
        <p:txBody>
          <a:bodyPr/>
          <a:lstStyle>
            <a:lvl1pPr marL="0" indent="0" algn="ctr">
              <a:buNone/>
              <a:defRPr/>
            </a:lvl1pPr>
            <a:lvl2pPr marL="1329263" indent="0" algn="ctr">
              <a:buNone/>
              <a:defRPr/>
            </a:lvl2pPr>
            <a:lvl3pPr marL="2658527" indent="0" algn="ctr">
              <a:buNone/>
              <a:defRPr/>
            </a:lvl3pPr>
            <a:lvl4pPr marL="3987790" indent="0" algn="ctr">
              <a:buNone/>
              <a:defRPr/>
            </a:lvl4pPr>
            <a:lvl5pPr marL="5317053" indent="0" algn="ctr">
              <a:buNone/>
              <a:defRPr/>
            </a:lvl5pPr>
            <a:lvl6pPr marL="6646316" indent="0" algn="ctr">
              <a:buNone/>
              <a:defRPr/>
            </a:lvl6pPr>
            <a:lvl7pPr marL="7975580" indent="0" algn="ctr">
              <a:buNone/>
              <a:defRPr/>
            </a:lvl7pPr>
            <a:lvl8pPr marL="9304843" indent="0" algn="ctr">
              <a:buNone/>
              <a:defRPr/>
            </a:lvl8pPr>
            <a:lvl9pPr marL="10634106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9DFE154-F3BB-07E1-153D-3B31843C01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4B0E506-6D89-5A48-FEAC-F80170ED87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01F2AEC-0334-23B6-5E8A-AD166D1D98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E65DBB-D7A2-4B0C-A260-12247D6613DC}" type="slidenum">
              <a:rPr lang="de-DE" altLang="it-IT"/>
              <a:pPr/>
              <a:t>‹N›</a:t>
            </a:fld>
            <a:endParaRPr lang="de-DE" altLang="it-IT"/>
          </a:p>
        </p:txBody>
      </p:sp>
    </p:spTree>
    <p:extLst>
      <p:ext uri="{BB962C8B-B14F-4D97-AF65-F5344CB8AC3E}">
        <p14:creationId xmlns:p14="http://schemas.microsoft.com/office/powerpoint/2010/main" val="1657044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34908" y="20160297"/>
            <a:ext cx="12959715" cy="2381574"/>
          </a:xfrm>
        </p:spPr>
        <p:txBody>
          <a:bodyPr anchor="b"/>
          <a:lstStyle>
            <a:lvl1pPr algn="l">
              <a:defRPr sz="5815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234908" y="2575423"/>
            <a:ext cx="12959715" cy="17280255"/>
          </a:xfrm>
        </p:spPr>
        <p:txBody>
          <a:bodyPr/>
          <a:lstStyle>
            <a:lvl1pPr marL="0" indent="0">
              <a:buNone/>
              <a:defRPr sz="9304"/>
            </a:lvl1pPr>
            <a:lvl2pPr marL="1329263" indent="0">
              <a:buNone/>
              <a:defRPr sz="8141"/>
            </a:lvl2pPr>
            <a:lvl3pPr marL="2658527" indent="0">
              <a:buNone/>
              <a:defRPr sz="6978"/>
            </a:lvl3pPr>
            <a:lvl4pPr marL="3987790" indent="0">
              <a:buNone/>
              <a:defRPr sz="5815"/>
            </a:lvl4pPr>
            <a:lvl5pPr marL="5317053" indent="0">
              <a:buNone/>
              <a:defRPr sz="5815"/>
            </a:lvl5pPr>
            <a:lvl6pPr marL="6646316" indent="0">
              <a:buNone/>
              <a:defRPr sz="5815"/>
            </a:lvl6pPr>
            <a:lvl7pPr marL="7975580" indent="0">
              <a:buNone/>
              <a:defRPr sz="5815"/>
            </a:lvl7pPr>
            <a:lvl8pPr marL="9304843" indent="0">
              <a:buNone/>
              <a:defRPr sz="5815"/>
            </a:lvl8pPr>
            <a:lvl9pPr marL="10634106" indent="0">
              <a:buNone/>
              <a:defRPr sz="5815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234908" y="22541871"/>
            <a:ext cx="12959715" cy="3378511"/>
          </a:xfrm>
        </p:spPr>
        <p:txBody>
          <a:bodyPr/>
          <a:lstStyle>
            <a:lvl1pPr marL="0" indent="0">
              <a:buNone/>
              <a:defRPr sz="4070"/>
            </a:lvl1pPr>
            <a:lvl2pPr marL="1329263" indent="0">
              <a:buNone/>
              <a:defRPr sz="3489"/>
            </a:lvl2pPr>
            <a:lvl3pPr marL="2658527" indent="0">
              <a:buNone/>
              <a:defRPr sz="2907"/>
            </a:lvl3pPr>
            <a:lvl4pPr marL="3987790" indent="0">
              <a:buNone/>
              <a:defRPr sz="2617"/>
            </a:lvl4pPr>
            <a:lvl5pPr marL="5317053" indent="0">
              <a:buNone/>
              <a:defRPr sz="2617"/>
            </a:lvl5pPr>
            <a:lvl6pPr marL="6646316" indent="0">
              <a:buNone/>
              <a:defRPr sz="2617"/>
            </a:lvl6pPr>
            <a:lvl7pPr marL="7975580" indent="0">
              <a:buNone/>
              <a:defRPr sz="2617"/>
            </a:lvl7pPr>
            <a:lvl8pPr marL="9304843" indent="0">
              <a:buNone/>
              <a:defRPr sz="2617"/>
            </a:lvl8pPr>
            <a:lvl9pPr marL="10634106" indent="0">
              <a:buNone/>
              <a:defRPr sz="261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C3A0CB-CD42-A0A8-D834-13EAF902D4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77ACFCF-BB24-2D73-0260-E1010ACFFE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15BDBAF-1219-ED93-F1C7-67BE595D46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790B7-00CE-439B-B574-2BE8CE4E38EE}" type="slidenum">
              <a:rPr lang="de-DE" altLang="it-IT"/>
              <a:pPr/>
              <a:t>‹N›</a:t>
            </a:fld>
            <a:endParaRPr lang="de-DE" altLang="it-IT"/>
          </a:p>
        </p:txBody>
      </p:sp>
    </p:spTree>
    <p:extLst>
      <p:ext uri="{BB962C8B-B14F-4D97-AF65-F5344CB8AC3E}">
        <p14:creationId xmlns:p14="http://schemas.microsoft.com/office/powerpoint/2010/main" val="2960539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94ACA56-C9F4-6D06-ACE7-D68EF521C0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15E5AD-5224-8612-506C-7A5280A9EC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1643851-B68F-AA20-4684-DF7772DE675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940B7A-A95E-4689-A69C-745BF2D14465}" type="slidenum">
              <a:rPr lang="de-DE" altLang="it-IT"/>
              <a:pPr/>
              <a:t>‹N›</a:t>
            </a:fld>
            <a:endParaRPr lang="de-DE" altLang="it-IT"/>
          </a:p>
        </p:txBody>
      </p:sp>
    </p:spTree>
    <p:extLst>
      <p:ext uri="{BB962C8B-B14F-4D97-AF65-F5344CB8AC3E}">
        <p14:creationId xmlns:p14="http://schemas.microsoft.com/office/powerpoint/2010/main" val="19040579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15659656" y="1153863"/>
            <a:ext cx="4859893" cy="24572670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079976" y="1153863"/>
            <a:ext cx="14099690" cy="2457267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F1E700E-67FE-EC47-1DE2-C197C4AB8E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DF8B983-848E-C852-8C41-40C6EE31B1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AAD879B-CF48-7951-5B6D-9C051E5E34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EB3D71-5434-458C-8104-69836BF9B669}" type="slidenum">
              <a:rPr lang="de-DE" altLang="it-IT"/>
              <a:pPr/>
              <a:t>‹N›</a:t>
            </a:fld>
            <a:endParaRPr lang="de-DE" altLang="it-IT"/>
          </a:p>
        </p:txBody>
      </p:sp>
    </p:spTree>
    <p:extLst>
      <p:ext uri="{BB962C8B-B14F-4D97-AF65-F5344CB8AC3E}">
        <p14:creationId xmlns:p14="http://schemas.microsoft.com/office/powerpoint/2010/main" val="2454376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2DCBD00-24B7-45AF-E508-8C295495F8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6A69C49-89D0-4126-8FEC-0859B946218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9F31B59-F7DD-F624-4F9C-0B30B78E56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BF3E7E-1740-4395-980B-2D58FF1CE39B}" type="slidenum">
              <a:rPr lang="de-DE" altLang="it-IT"/>
              <a:pPr/>
              <a:t>‹N›</a:t>
            </a:fld>
            <a:endParaRPr lang="de-DE" altLang="it-IT"/>
          </a:p>
        </p:txBody>
      </p:sp>
    </p:spTree>
    <p:extLst>
      <p:ext uri="{BB962C8B-B14F-4D97-AF65-F5344CB8AC3E}">
        <p14:creationId xmlns:p14="http://schemas.microsoft.com/office/powerpoint/2010/main" val="2095327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04964" y="18507970"/>
            <a:ext cx="18359596" cy="5718547"/>
          </a:xfrm>
        </p:spPr>
        <p:txBody>
          <a:bodyPr anchor="t"/>
          <a:lstStyle>
            <a:lvl1pPr algn="l">
              <a:defRPr sz="1163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704964" y="12207875"/>
            <a:ext cx="18359596" cy="6300092"/>
          </a:xfrm>
        </p:spPr>
        <p:txBody>
          <a:bodyPr anchor="b"/>
          <a:lstStyle>
            <a:lvl1pPr marL="0" indent="0">
              <a:buNone/>
              <a:defRPr sz="5815"/>
            </a:lvl1pPr>
            <a:lvl2pPr marL="1329263" indent="0">
              <a:buNone/>
              <a:defRPr sz="5233"/>
            </a:lvl2pPr>
            <a:lvl3pPr marL="2658527" indent="0">
              <a:buNone/>
              <a:defRPr sz="4652"/>
            </a:lvl3pPr>
            <a:lvl4pPr marL="3987790" indent="0">
              <a:buNone/>
              <a:defRPr sz="4070"/>
            </a:lvl4pPr>
            <a:lvl5pPr marL="5317053" indent="0">
              <a:buNone/>
              <a:defRPr sz="4070"/>
            </a:lvl5pPr>
            <a:lvl6pPr marL="6646316" indent="0">
              <a:buNone/>
              <a:defRPr sz="4070"/>
            </a:lvl6pPr>
            <a:lvl7pPr marL="7975580" indent="0">
              <a:buNone/>
              <a:defRPr sz="4070"/>
            </a:lvl7pPr>
            <a:lvl8pPr marL="9304843" indent="0">
              <a:buNone/>
              <a:defRPr sz="4070"/>
            </a:lvl8pPr>
            <a:lvl9pPr marL="10634106" indent="0">
              <a:buNone/>
              <a:defRPr sz="407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76CBA2-C55A-C3D1-689E-B3D85BBF63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6BE7028-1C08-A490-EC9D-82D62AE52C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ADA4AC8-5DE0-9856-6CD4-D1D60C91A7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FB018B-B6F7-451F-85AA-D0DE6D13B1E6}" type="slidenum">
              <a:rPr lang="de-DE" altLang="it-IT"/>
              <a:pPr/>
              <a:t>‹N›</a:t>
            </a:fld>
            <a:endParaRPr lang="de-DE" altLang="it-IT"/>
          </a:p>
        </p:txBody>
      </p:sp>
    </p:spTree>
    <p:extLst>
      <p:ext uri="{BB962C8B-B14F-4D97-AF65-F5344CB8AC3E}">
        <p14:creationId xmlns:p14="http://schemas.microsoft.com/office/powerpoint/2010/main" val="2678142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079976" y="6720104"/>
            <a:ext cx="9479792" cy="19006434"/>
          </a:xfrm>
        </p:spPr>
        <p:txBody>
          <a:bodyPr/>
          <a:lstStyle>
            <a:lvl1pPr>
              <a:defRPr sz="8141"/>
            </a:lvl1pPr>
            <a:lvl2pPr>
              <a:defRPr sz="6978"/>
            </a:lvl2pPr>
            <a:lvl3pPr>
              <a:defRPr sz="5815"/>
            </a:lvl3pPr>
            <a:lvl4pPr>
              <a:defRPr sz="5233"/>
            </a:lvl4pPr>
            <a:lvl5pPr>
              <a:defRPr sz="5233"/>
            </a:lvl5pPr>
            <a:lvl6pPr>
              <a:defRPr sz="5233"/>
            </a:lvl6pPr>
            <a:lvl7pPr>
              <a:defRPr sz="5233"/>
            </a:lvl7pPr>
            <a:lvl8pPr>
              <a:defRPr sz="5233"/>
            </a:lvl8pPr>
            <a:lvl9pPr>
              <a:defRPr sz="523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1039757" y="6720104"/>
            <a:ext cx="9479792" cy="19006434"/>
          </a:xfrm>
        </p:spPr>
        <p:txBody>
          <a:bodyPr/>
          <a:lstStyle>
            <a:lvl1pPr>
              <a:defRPr sz="8141"/>
            </a:lvl1pPr>
            <a:lvl2pPr>
              <a:defRPr sz="6978"/>
            </a:lvl2pPr>
            <a:lvl3pPr>
              <a:defRPr sz="5815"/>
            </a:lvl3pPr>
            <a:lvl4pPr>
              <a:defRPr sz="5233"/>
            </a:lvl4pPr>
            <a:lvl5pPr>
              <a:defRPr sz="5233"/>
            </a:lvl5pPr>
            <a:lvl6pPr>
              <a:defRPr sz="5233"/>
            </a:lvl6pPr>
            <a:lvl7pPr>
              <a:defRPr sz="5233"/>
            </a:lvl7pPr>
            <a:lvl8pPr>
              <a:defRPr sz="5233"/>
            </a:lvl8pPr>
            <a:lvl9pPr>
              <a:defRPr sz="523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F68072C-508F-0FBA-97BB-C1C2733E8D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E89615C-6EEE-5395-1AFE-FEB5B53E80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CB2FB23-6C94-0988-8479-ACE56C0E47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60B891-6EF6-48BE-B082-FE40A86E4A3E}" type="slidenum">
              <a:rPr lang="de-DE" altLang="it-IT"/>
              <a:pPr/>
              <a:t>‹N›</a:t>
            </a:fld>
            <a:endParaRPr lang="de-DE" altLang="it-IT"/>
          </a:p>
        </p:txBody>
      </p:sp>
    </p:spTree>
    <p:extLst>
      <p:ext uri="{BB962C8B-B14F-4D97-AF65-F5344CB8AC3E}">
        <p14:creationId xmlns:p14="http://schemas.microsoft.com/office/powerpoint/2010/main" val="3414794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79976" y="6447794"/>
            <a:ext cx="9544792" cy="2686193"/>
          </a:xfrm>
        </p:spPr>
        <p:txBody>
          <a:bodyPr anchor="b"/>
          <a:lstStyle>
            <a:lvl1pPr marL="0" indent="0">
              <a:buNone/>
              <a:defRPr sz="6978" b="1"/>
            </a:lvl1pPr>
            <a:lvl2pPr marL="1329263" indent="0">
              <a:buNone/>
              <a:defRPr sz="5815" b="1"/>
            </a:lvl2pPr>
            <a:lvl3pPr marL="2658527" indent="0">
              <a:buNone/>
              <a:defRPr sz="5233" b="1"/>
            </a:lvl3pPr>
            <a:lvl4pPr marL="3987790" indent="0">
              <a:buNone/>
              <a:defRPr sz="4652" b="1"/>
            </a:lvl4pPr>
            <a:lvl5pPr marL="5317053" indent="0">
              <a:buNone/>
              <a:defRPr sz="4652" b="1"/>
            </a:lvl5pPr>
            <a:lvl6pPr marL="6646316" indent="0">
              <a:buNone/>
              <a:defRPr sz="4652" b="1"/>
            </a:lvl6pPr>
            <a:lvl7pPr marL="7975580" indent="0">
              <a:buNone/>
              <a:defRPr sz="4652" b="1"/>
            </a:lvl7pPr>
            <a:lvl8pPr marL="9304843" indent="0">
              <a:buNone/>
              <a:defRPr sz="4652" b="1"/>
            </a:lvl8pPr>
            <a:lvl9pPr marL="10634106" indent="0">
              <a:buNone/>
              <a:defRPr sz="4652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079976" y="9133982"/>
            <a:ext cx="9544792" cy="16592551"/>
          </a:xfrm>
        </p:spPr>
        <p:txBody>
          <a:bodyPr/>
          <a:lstStyle>
            <a:lvl1pPr>
              <a:defRPr sz="6978"/>
            </a:lvl1pPr>
            <a:lvl2pPr>
              <a:defRPr sz="5815"/>
            </a:lvl2pPr>
            <a:lvl3pPr>
              <a:defRPr sz="5233"/>
            </a:lvl3pPr>
            <a:lvl4pPr>
              <a:defRPr sz="4652"/>
            </a:lvl4pPr>
            <a:lvl5pPr>
              <a:defRPr sz="4652"/>
            </a:lvl5pPr>
            <a:lvl6pPr>
              <a:defRPr sz="4652"/>
            </a:lvl6pPr>
            <a:lvl7pPr>
              <a:defRPr sz="4652"/>
            </a:lvl7pPr>
            <a:lvl8pPr>
              <a:defRPr sz="4652"/>
            </a:lvl8pPr>
            <a:lvl9pPr>
              <a:defRPr sz="4652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10974765" y="6447794"/>
            <a:ext cx="9544789" cy="2686193"/>
          </a:xfrm>
        </p:spPr>
        <p:txBody>
          <a:bodyPr anchor="b"/>
          <a:lstStyle>
            <a:lvl1pPr marL="0" indent="0">
              <a:buNone/>
              <a:defRPr sz="6978" b="1"/>
            </a:lvl1pPr>
            <a:lvl2pPr marL="1329263" indent="0">
              <a:buNone/>
              <a:defRPr sz="5815" b="1"/>
            </a:lvl2pPr>
            <a:lvl3pPr marL="2658527" indent="0">
              <a:buNone/>
              <a:defRPr sz="5233" b="1"/>
            </a:lvl3pPr>
            <a:lvl4pPr marL="3987790" indent="0">
              <a:buNone/>
              <a:defRPr sz="4652" b="1"/>
            </a:lvl4pPr>
            <a:lvl5pPr marL="5317053" indent="0">
              <a:buNone/>
              <a:defRPr sz="4652" b="1"/>
            </a:lvl5pPr>
            <a:lvl6pPr marL="6646316" indent="0">
              <a:buNone/>
              <a:defRPr sz="4652" b="1"/>
            </a:lvl6pPr>
            <a:lvl7pPr marL="7975580" indent="0">
              <a:buNone/>
              <a:defRPr sz="4652" b="1"/>
            </a:lvl7pPr>
            <a:lvl8pPr marL="9304843" indent="0">
              <a:buNone/>
              <a:defRPr sz="4652" b="1"/>
            </a:lvl8pPr>
            <a:lvl9pPr marL="10634106" indent="0">
              <a:buNone/>
              <a:defRPr sz="4652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10974765" y="9133982"/>
            <a:ext cx="9544789" cy="16592551"/>
          </a:xfrm>
        </p:spPr>
        <p:txBody>
          <a:bodyPr/>
          <a:lstStyle>
            <a:lvl1pPr>
              <a:defRPr sz="6978"/>
            </a:lvl1pPr>
            <a:lvl2pPr>
              <a:defRPr sz="5815"/>
            </a:lvl2pPr>
            <a:lvl3pPr>
              <a:defRPr sz="5233"/>
            </a:lvl3pPr>
            <a:lvl4pPr>
              <a:defRPr sz="4652"/>
            </a:lvl4pPr>
            <a:lvl5pPr>
              <a:defRPr sz="4652"/>
            </a:lvl5pPr>
            <a:lvl6pPr>
              <a:defRPr sz="4652"/>
            </a:lvl6pPr>
            <a:lvl7pPr>
              <a:defRPr sz="4652"/>
            </a:lvl7pPr>
            <a:lvl8pPr>
              <a:defRPr sz="4652"/>
            </a:lvl8pPr>
            <a:lvl9pPr>
              <a:defRPr sz="4652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BE80E34-68A6-7291-D77D-2F0BB466C8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6F65665-3805-6896-BA1C-1AA18D1722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E316BF5-BB70-3227-A89A-C003CE15B1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458B71-8BEC-4F0C-B65B-83037A9D2FBB}" type="slidenum">
              <a:rPr lang="de-DE" altLang="it-IT"/>
              <a:pPr/>
              <a:t>‹N›</a:t>
            </a:fld>
            <a:endParaRPr lang="de-DE" altLang="it-IT"/>
          </a:p>
        </p:txBody>
      </p:sp>
    </p:spTree>
    <p:extLst>
      <p:ext uri="{BB962C8B-B14F-4D97-AF65-F5344CB8AC3E}">
        <p14:creationId xmlns:p14="http://schemas.microsoft.com/office/powerpoint/2010/main" val="29647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C0CA5A7-8808-8476-E3CD-B2F8929293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7F532F4-A07C-5F57-1603-A3D7C20FE9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6FF16FC-9F82-14F0-40A5-52B1FB23B9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C75762-011C-46D5-8788-2578372F51D4}" type="slidenum">
              <a:rPr lang="de-DE" altLang="it-IT"/>
              <a:pPr/>
              <a:t>‹N›</a:t>
            </a:fld>
            <a:endParaRPr lang="de-DE" altLang="it-IT"/>
          </a:p>
        </p:txBody>
      </p:sp>
    </p:spTree>
    <p:extLst>
      <p:ext uri="{BB962C8B-B14F-4D97-AF65-F5344CB8AC3E}">
        <p14:creationId xmlns:p14="http://schemas.microsoft.com/office/powerpoint/2010/main" val="3911002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7581DCE-0BCB-1552-9915-C22F0AE7CC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A5E8A6B-40B8-F727-2FD8-43714AEFA4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DBAC2A2-0D26-2079-7153-496ED56CAE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EEC0D5-90A8-49B3-B02F-4E5A1A3808FC}" type="slidenum">
              <a:rPr lang="de-DE" altLang="it-IT"/>
              <a:pPr/>
              <a:t>‹N›</a:t>
            </a:fld>
            <a:endParaRPr lang="de-DE" altLang="it-IT"/>
          </a:p>
        </p:txBody>
      </p:sp>
    </p:spTree>
    <p:extLst>
      <p:ext uri="{BB962C8B-B14F-4D97-AF65-F5344CB8AC3E}">
        <p14:creationId xmlns:p14="http://schemas.microsoft.com/office/powerpoint/2010/main" val="97215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B56FCD6-F300-B2A1-515B-0DC2712D36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AB24A5C-884E-FFD6-90FF-7ED56F03F4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93ED673-3119-BA7F-9877-2D91375366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474A61-48E8-449A-B75C-0A07AC1E5DC9}" type="slidenum">
              <a:rPr lang="de-DE" altLang="it-IT"/>
              <a:pPr/>
              <a:t>‹N›</a:t>
            </a:fld>
            <a:endParaRPr lang="de-DE" altLang="it-IT"/>
          </a:p>
        </p:txBody>
      </p:sp>
    </p:spTree>
    <p:extLst>
      <p:ext uri="{BB962C8B-B14F-4D97-AF65-F5344CB8AC3E}">
        <p14:creationId xmlns:p14="http://schemas.microsoft.com/office/powerpoint/2010/main" val="1067269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9976" y="1144637"/>
            <a:ext cx="7104845" cy="4883149"/>
          </a:xfrm>
        </p:spPr>
        <p:txBody>
          <a:bodyPr anchor="b"/>
          <a:lstStyle>
            <a:lvl1pPr algn="l">
              <a:defRPr sz="5815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444816" y="1144637"/>
            <a:ext cx="12074733" cy="24581901"/>
          </a:xfrm>
        </p:spPr>
        <p:txBody>
          <a:bodyPr/>
          <a:lstStyle>
            <a:lvl1pPr>
              <a:defRPr sz="9304"/>
            </a:lvl1pPr>
            <a:lvl2pPr>
              <a:defRPr sz="8141"/>
            </a:lvl2pPr>
            <a:lvl3pPr>
              <a:defRPr sz="6978"/>
            </a:lvl3pPr>
            <a:lvl4pPr>
              <a:defRPr sz="5815"/>
            </a:lvl4pPr>
            <a:lvl5pPr>
              <a:defRPr sz="5815"/>
            </a:lvl5pPr>
            <a:lvl6pPr>
              <a:defRPr sz="5815"/>
            </a:lvl6pPr>
            <a:lvl7pPr>
              <a:defRPr sz="5815"/>
            </a:lvl7pPr>
            <a:lvl8pPr>
              <a:defRPr sz="5815"/>
            </a:lvl8pPr>
            <a:lvl9pPr>
              <a:defRPr sz="5815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079976" y="6027781"/>
            <a:ext cx="7104845" cy="19698752"/>
          </a:xfrm>
        </p:spPr>
        <p:txBody>
          <a:bodyPr/>
          <a:lstStyle>
            <a:lvl1pPr marL="0" indent="0">
              <a:buNone/>
              <a:defRPr sz="4070"/>
            </a:lvl1pPr>
            <a:lvl2pPr marL="1329263" indent="0">
              <a:buNone/>
              <a:defRPr sz="3489"/>
            </a:lvl2pPr>
            <a:lvl3pPr marL="2658527" indent="0">
              <a:buNone/>
              <a:defRPr sz="2907"/>
            </a:lvl3pPr>
            <a:lvl4pPr marL="3987790" indent="0">
              <a:buNone/>
              <a:defRPr sz="2617"/>
            </a:lvl4pPr>
            <a:lvl5pPr marL="5317053" indent="0">
              <a:buNone/>
              <a:defRPr sz="2617"/>
            </a:lvl5pPr>
            <a:lvl6pPr marL="6646316" indent="0">
              <a:buNone/>
              <a:defRPr sz="2617"/>
            </a:lvl6pPr>
            <a:lvl7pPr marL="7975580" indent="0">
              <a:buNone/>
              <a:defRPr sz="2617"/>
            </a:lvl7pPr>
            <a:lvl8pPr marL="9304843" indent="0">
              <a:buNone/>
              <a:defRPr sz="2617"/>
            </a:lvl8pPr>
            <a:lvl9pPr marL="10634106" indent="0">
              <a:buNone/>
              <a:defRPr sz="261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5E28F66-F257-0217-6AC9-169BF96B80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03D3217-EDA9-946B-B247-C2B6966A30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34FACF9-8DBC-D3A0-E0B6-E902428AFC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3E4D5E-3E86-48B4-9A94-5FA608083272}" type="slidenum">
              <a:rPr lang="de-DE" altLang="it-IT"/>
              <a:pPr/>
              <a:t>‹N›</a:t>
            </a:fld>
            <a:endParaRPr lang="de-DE" altLang="it-IT"/>
          </a:p>
        </p:txBody>
      </p:sp>
    </p:spTree>
    <p:extLst>
      <p:ext uri="{BB962C8B-B14F-4D97-AF65-F5344CB8AC3E}">
        <p14:creationId xmlns:p14="http://schemas.microsoft.com/office/powerpoint/2010/main" val="311014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B7CEDC2-1EE0-B803-BBB3-0FB00D2ED8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79976" y="1153863"/>
            <a:ext cx="19439573" cy="48000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it-IT"/>
              <a:t>Titelmasterformat durch Klicken bearbeiten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819227B-9CB1-D262-F7F0-3E729FB40D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79976" y="6720104"/>
            <a:ext cx="19439573" cy="19006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it-IT"/>
              <a:t>Textmasterformate durch Klicken bearbeiten</a:t>
            </a:r>
          </a:p>
          <a:p>
            <a:pPr lvl="1"/>
            <a:r>
              <a:rPr lang="de-DE" altLang="it-IT"/>
              <a:t>Zweite Ebene</a:t>
            </a:r>
          </a:p>
          <a:p>
            <a:pPr lvl="2"/>
            <a:r>
              <a:rPr lang="de-DE" altLang="it-IT"/>
              <a:t>Dritte Ebene</a:t>
            </a:r>
          </a:p>
          <a:p>
            <a:pPr lvl="3"/>
            <a:r>
              <a:rPr lang="de-DE" altLang="it-IT"/>
              <a:t>Vierte Ebene</a:t>
            </a:r>
          </a:p>
          <a:p>
            <a:pPr lvl="4"/>
            <a:r>
              <a:rPr lang="de-DE" altLang="it-IT"/>
              <a:t>Fünfte Ebene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2534973-0258-622C-27E6-8723E937A90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79976" y="26225004"/>
            <a:ext cx="5039889" cy="2003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407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5C23722-4B57-41C4-C5DA-DD386B092B7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79838" y="26225004"/>
            <a:ext cx="6839850" cy="2003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407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4A190AE-EBC6-B9F1-38A9-BCA51F939BB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479660" y="26225004"/>
            <a:ext cx="5039889" cy="2003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4070"/>
            </a:lvl1pPr>
          </a:lstStyle>
          <a:p>
            <a:fld id="{80C7BB36-2137-48AC-AFFE-DF346FE8E992}" type="slidenum">
              <a:rPr lang="de-DE" altLang="it-IT"/>
              <a:pPr/>
              <a:t>‹N›</a:t>
            </a:fld>
            <a:endParaRPr lang="de-DE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12793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12793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12793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12793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12793">
          <a:solidFill>
            <a:schemeClr val="tx2"/>
          </a:solidFill>
          <a:latin typeface="Arial" charset="0"/>
        </a:defRPr>
      </a:lvl5pPr>
      <a:lvl6pPr marL="1329263" algn="ctr" rtl="0" fontAlgn="base">
        <a:spcBef>
          <a:spcPct val="0"/>
        </a:spcBef>
        <a:spcAft>
          <a:spcPct val="0"/>
        </a:spcAft>
        <a:defRPr sz="12793">
          <a:solidFill>
            <a:schemeClr val="tx2"/>
          </a:solidFill>
          <a:latin typeface="Arial" charset="0"/>
        </a:defRPr>
      </a:lvl6pPr>
      <a:lvl7pPr marL="2658527" algn="ctr" rtl="0" fontAlgn="base">
        <a:spcBef>
          <a:spcPct val="0"/>
        </a:spcBef>
        <a:spcAft>
          <a:spcPct val="0"/>
        </a:spcAft>
        <a:defRPr sz="12793">
          <a:solidFill>
            <a:schemeClr val="tx2"/>
          </a:solidFill>
          <a:latin typeface="Arial" charset="0"/>
        </a:defRPr>
      </a:lvl7pPr>
      <a:lvl8pPr marL="3987790" algn="ctr" rtl="0" fontAlgn="base">
        <a:spcBef>
          <a:spcPct val="0"/>
        </a:spcBef>
        <a:spcAft>
          <a:spcPct val="0"/>
        </a:spcAft>
        <a:defRPr sz="12793">
          <a:solidFill>
            <a:schemeClr val="tx2"/>
          </a:solidFill>
          <a:latin typeface="Arial" charset="0"/>
        </a:defRPr>
      </a:lvl8pPr>
      <a:lvl9pPr marL="5317053" algn="ctr" rtl="0" fontAlgn="base">
        <a:spcBef>
          <a:spcPct val="0"/>
        </a:spcBef>
        <a:spcAft>
          <a:spcPct val="0"/>
        </a:spcAft>
        <a:defRPr sz="12793">
          <a:solidFill>
            <a:schemeClr val="tx2"/>
          </a:solidFill>
          <a:latin typeface="Arial" charset="0"/>
        </a:defRPr>
      </a:lvl9pPr>
    </p:titleStyle>
    <p:bodyStyle>
      <a:lvl1pPr marL="996947" indent="-996947" algn="l" rtl="0" eaLnBrk="0" fontAlgn="base" hangingPunct="0">
        <a:spcBef>
          <a:spcPct val="20000"/>
        </a:spcBef>
        <a:spcAft>
          <a:spcPct val="0"/>
        </a:spcAft>
        <a:buChar char="•"/>
        <a:defRPr sz="9304">
          <a:solidFill>
            <a:schemeClr val="tx1"/>
          </a:solidFill>
          <a:latin typeface="+mn-lt"/>
          <a:ea typeface="+mn-ea"/>
          <a:cs typeface="+mn-cs"/>
        </a:defRPr>
      </a:lvl1pPr>
      <a:lvl2pPr marL="2160053" indent="-830790" algn="l" rtl="0" eaLnBrk="0" fontAlgn="base" hangingPunct="0">
        <a:spcBef>
          <a:spcPct val="20000"/>
        </a:spcBef>
        <a:spcAft>
          <a:spcPct val="0"/>
        </a:spcAft>
        <a:buChar char="–"/>
        <a:defRPr sz="8141">
          <a:solidFill>
            <a:schemeClr val="tx1"/>
          </a:solidFill>
          <a:latin typeface="+mn-lt"/>
        </a:defRPr>
      </a:lvl2pPr>
      <a:lvl3pPr marL="3323158" indent="-664632" algn="l" rtl="0" eaLnBrk="0" fontAlgn="base" hangingPunct="0">
        <a:spcBef>
          <a:spcPct val="20000"/>
        </a:spcBef>
        <a:spcAft>
          <a:spcPct val="0"/>
        </a:spcAft>
        <a:buChar char="•"/>
        <a:defRPr sz="6978">
          <a:solidFill>
            <a:schemeClr val="tx1"/>
          </a:solidFill>
          <a:latin typeface="+mn-lt"/>
        </a:defRPr>
      </a:lvl3pPr>
      <a:lvl4pPr marL="4652421" indent="-664632" algn="l" rtl="0" eaLnBrk="0" fontAlgn="base" hangingPunct="0">
        <a:spcBef>
          <a:spcPct val="20000"/>
        </a:spcBef>
        <a:spcAft>
          <a:spcPct val="0"/>
        </a:spcAft>
        <a:buChar char="–"/>
        <a:defRPr sz="5815">
          <a:solidFill>
            <a:schemeClr val="tx1"/>
          </a:solidFill>
          <a:latin typeface="+mn-lt"/>
        </a:defRPr>
      </a:lvl4pPr>
      <a:lvl5pPr marL="5981685" indent="-664632" algn="l" rtl="0" eaLnBrk="0" fontAlgn="base" hangingPunct="0">
        <a:spcBef>
          <a:spcPct val="20000"/>
        </a:spcBef>
        <a:spcAft>
          <a:spcPct val="0"/>
        </a:spcAft>
        <a:buChar char="»"/>
        <a:defRPr sz="5815">
          <a:solidFill>
            <a:schemeClr val="tx1"/>
          </a:solidFill>
          <a:latin typeface="+mn-lt"/>
        </a:defRPr>
      </a:lvl5pPr>
      <a:lvl6pPr marL="7310948" indent="-664632" algn="l" rtl="0" fontAlgn="base">
        <a:spcBef>
          <a:spcPct val="20000"/>
        </a:spcBef>
        <a:spcAft>
          <a:spcPct val="0"/>
        </a:spcAft>
        <a:buChar char="»"/>
        <a:defRPr sz="5815">
          <a:solidFill>
            <a:schemeClr val="tx1"/>
          </a:solidFill>
          <a:latin typeface="+mn-lt"/>
        </a:defRPr>
      </a:lvl6pPr>
      <a:lvl7pPr marL="8640211" indent="-664632" algn="l" rtl="0" fontAlgn="base">
        <a:spcBef>
          <a:spcPct val="20000"/>
        </a:spcBef>
        <a:spcAft>
          <a:spcPct val="0"/>
        </a:spcAft>
        <a:buChar char="»"/>
        <a:defRPr sz="5815">
          <a:solidFill>
            <a:schemeClr val="tx1"/>
          </a:solidFill>
          <a:latin typeface="+mn-lt"/>
        </a:defRPr>
      </a:lvl7pPr>
      <a:lvl8pPr marL="9969475" indent="-664632" algn="l" rtl="0" fontAlgn="base">
        <a:spcBef>
          <a:spcPct val="20000"/>
        </a:spcBef>
        <a:spcAft>
          <a:spcPct val="0"/>
        </a:spcAft>
        <a:buChar char="»"/>
        <a:defRPr sz="5815">
          <a:solidFill>
            <a:schemeClr val="tx1"/>
          </a:solidFill>
          <a:latin typeface="+mn-lt"/>
        </a:defRPr>
      </a:lvl8pPr>
      <a:lvl9pPr marL="11298738" indent="-664632" algn="l" rtl="0" fontAlgn="base">
        <a:spcBef>
          <a:spcPct val="20000"/>
        </a:spcBef>
        <a:spcAft>
          <a:spcPct val="0"/>
        </a:spcAft>
        <a:buChar char="»"/>
        <a:defRPr sz="5815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2658527" rtl="0" eaLnBrk="1" latinLnBrk="0" hangingPunct="1">
        <a:defRPr sz="5233" kern="1200">
          <a:solidFill>
            <a:schemeClr val="tx1"/>
          </a:solidFill>
          <a:latin typeface="+mn-lt"/>
          <a:ea typeface="+mn-ea"/>
          <a:cs typeface="+mn-cs"/>
        </a:defRPr>
      </a:lvl1pPr>
      <a:lvl2pPr marL="1329263" algn="l" defTabSz="2658527" rtl="0" eaLnBrk="1" latinLnBrk="0" hangingPunct="1">
        <a:defRPr sz="5233" kern="1200">
          <a:solidFill>
            <a:schemeClr val="tx1"/>
          </a:solidFill>
          <a:latin typeface="+mn-lt"/>
          <a:ea typeface="+mn-ea"/>
          <a:cs typeface="+mn-cs"/>
        </a:defRPr>
      </a:lvl2pPr>
      <a:lvl3pPr marL="2658527" algn="l" defTabSz="2658527" rtl="0" eaLnBrk="1" latinLnBrk="0" hangingPunct="1">
        <a:defRPr sz="5233" kern="1200">
          <a:solidFill>
            <a:schemeClr val="tx1"/>
          </a:solidFill>
          <a:latin typeface="+mn-lt"/>
          <a:ea typeface="+mn-ea"/>
          <a:cs typeface="+mn-cs"/>
        </a:defRPr>
      </a:lvl3pPr>
      <a:lvl4pPr marL="3987790" algn="l" defTabSz="2658527" rtl="0" eaLnBrk="1" latinLnBrk="0" hangingPunct="1">
        <a:defRPr sz="5233" kern="1200">
          <a:solidFill>
            <a:schemeClr val="tx1"/>
          </a:solidFill>
          <a:latin typeface="+mn-lt"/>
          <a:ea typeface="+mn-ea"/>
          <a:cs typeface="+mn-cs"/>
        </a:defRPr>
      </a:lvl4pPr>
      <a:lvl5pPr marL="5317053" algn="l" defTabSz="2658527" rtl="0" eaLnBrk="1" latinLnBrk="0" hangingPunct="1">
        <a:defRPr sz="5233" kern="1200">
          <a:solidFill>
            <a:schemeClr val="tx1"/>
          </a:solidFill>
          <a:latin typeface="+mn-lt"/>
          <a:ea typeface="+mn-ea"/>
          <a:cs typeface="+mn-cs"/>
        </a:defRPr>
      </a:lvl5pPr>
      <a:lvl6pPr marL="6646316" algn="l" defTabSz="2658527" rtl="0" eaLnBrk="1" latinLnBrk="0" hangingPunct="1">
        <a:defRPr sz="5233" kern="1200">
          <a:solidFill>
            <a:schemeClr val="tx1"/>
          </a:solidFill>
          <a:latin typeface="+mn-lt"/>
          <a:ea typeface="+mn-ea"/>
          <a:cs typeface="+mn-cs"/>
        </a:defRPr>
      </a:lvl6pPr>
      <a:lvl7pPr marL="7975580" algn="l" defTabSz="2658527" rtl="0" eaLnBrk="1" latinLnBrk="0" hangingPunct="1">
        <a:defRPr sz="5233" kern="1200">
          <a:solidFill>
            <a:schemeClr val="tx1"/>
          </a:solidFill>
          <a:latin typeface="+mn-lt"/>
          <a:ea typeface="+mn-ea"/>
          <a:cs typeface="+mn-cs"/>
        </a:defRPr>
      </a:lvl7pPr>
      <a:lvl8pPr marL="9304843" algn="l" defTabSz="2658527" rtl="0" eaLnBrk="1" latinLnBrk="0" hangingPunct="1">
        <a:defRPr sz="5233" kern="1200">
          <a:solidFill>
            <a:schemeClr val="tx1"/>
          </a:solidFill>
          <a:latin typeface="+mn-lt"/>
          <a:ea typeface="+mn-ea"/>
          <a:cs typeface="+mn-cs"/>
        </a:defRPr>
      </a:lvl8pPr>
      <a:lvl9pPr marL="10634106" algn="l" defTabSz="2658527" rtl="0" eaLnBrk="1" latinLnBrk="0" hangingPunct="1">
        <a:defRPr sz="52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5">
            <a:extLst>
              <a:ext uri="{FF2B5EF4-FFF2-40B4-BE49-F238E27FC236}">
                <a16:creationId xmlns:a16="http://schemas.microsoft.com/office/drawing/2014/main" id="{742AE382-DACF-9944-C374-E7B6E89DA0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1240" y="13946242"/>
            <a:ext cx="18473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br>
              <a:rPr lang="en-GB" altLang="it-IT" sz="2800">
                <a:latin typeface="Titillium Web" panose="00000500000000000000" pitchFamily="2" charset="0"/>
                <a:ea typeface="Lato" panose="020F0502020204030203" pitchFamily="34" charset="0"/>
                <a:cs typeface="Lato" panose="020F0502020204030203" pitchFamily="34" charset="0"/>
              </a:rPr>
            </a:br>
            <a:endParaRPr lang="en-GB" altLang="it-IT" sz="2800">
              <a:latin typeface="Titillium Web" panose="00000500000000000000" pitchFamily="2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051" name="Text Box 27">
            <a:extLst>
              <a:ext uri="{FF2B5EF4-FFF2-40B4-BE49-F238E27FC236}">
                <a16:creationId xmlns:a16="http://schemas.microsoft.com/office/drawing/2014/main" id="{18F36C2D-4F4A-D8ED-56A6-F28B64537B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541" y="2715270"/>
            <a:ext cx="2003336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45720" rIns="0" bIns="45720" anchor="t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None/>
            </a:pPr>
            <a:r>
              <a:rPr lang="it-IT" altLang="it-IT" sz="2800" b="1" dirty="0">
                <a:solidFill>
                  <a:srgbClr val="35A28C"/>
                </a:solidFill>
                <a:latin typeface="Titillium Web"/>
                <a:ea typeface="Lato"/>
                <a:cs typeface="Lato"/>
              </a:rPr>
              <a:t>Convegno "Sinergie tra agricoltura sociale e LEADER: un’opportunità per le aree rurali” - Cagliari, 23-24 settembre 2024</a:t>
            </a:r>
            <a:endParaRPr lang="it-IT" altLang="it-IT" sz="2800" b="1" dirty="0">
              <a:solidFill>
                <a:srgbClr val="35A28C"/>
              </a:solidFill>
              <a:latin typeface="Titillium Web" panose="00000500000000000000" pitchFamily="2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030" name="Text Box 29">
            <a:extLst>
              <a:ext uri="{FF2B5EF4-FFF2-40B4-BE49-F238E27FC236}">
                <a16:creationId xmlns:a16="http://schemas.microsoft.com/office/drawing/2014/main" id="{33887F0C-38A8-747C-F53A-24534A6169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224788"/>
            <a:ext cx="21599525" cy="523220"/>
          </a:xfrm>
          <a:prstGeom prst="rect">
            <a:avLst/>
          </a:prstGeom>
          <a:solidFill>
            <a:srgbClr val="1F7C99"/>
          </a:solidFill>
          <a:ln>
            <a:solidFill>
              <a:schemeClr val="bg1"/>
            </a:solidFill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lIns="0" tIns="45720" rIns="0" bIns="45720" anchor="t">
            <a:spAutoFit/>
          </a:bodyPr>
          <a:lstStyle/>
          <a:p>
            <a:pPr marL="253365" indent="-253365" algn="ctr" eaLnBrk="1" hangingPunct="1">
              <a:spcBef>
                <a:spcPct val="50000"/>
              </a:spcBef>
              <a:defRPr/>
            </a:pPr>
            <a:endParaRPr lang="it-IT" sz="2800" b="1" dirty="0">
              <a:latin typeface="Titillium Web" panose="00000500000000000000" pitchFamily="2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053" name="CasellaDiTesto 19">
            <a:extLst>
              <a:ext uri="{FF2B5EF4-FFF2-40B4-BE49-F238E27FC236}">
                <a16:creationId xmlns:a16="http://schemas.microsoft.com/office/drawing/2014/main" id="{C37BBCD2-29BA-1050-6B44-FC346A1B49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008" y="12240605"/>
            <a:ext cx="9240136" cy="2246769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800" i="1" dirty="0">
                <a:latin typeface="Titillium Web" panose="00000500000000000000" pitchFamily="2" charset="0"/>
                <a:ea typeface="Lato" panose="020F0502020204030203" pitchFamily="34" charset="0"/>
                <a:cs typeface="Lato" panose="020F0502020204030203" pitchFamily="34" charset="0"/>
              </a:rPr>
              <a:t>Descrivere</a:t>
            </a:r>
            <a:r>
              <a:rPr lang="it-IT" altLang="it-IT" sz="2800" dirty="0">
                <a:latin typeface="Titillium Web" panose="00000500000000000000" pitchFamily="2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it-IT" altLang="it-IT" sz="2800" i="1" dirty="0">
                <a:latin typeface="Titillium Web" panose="00000500000000000000" pitchFamily="2" charset="0"/>
                <a:ea typeface="Lato" panose="020F0502020204030203" pitchFamily="34" charset="0"/>
                <a:cs typeface="Lato" panose="020F0502020204030203" pitchFamily="34" charset="0"/>
              </a:rPr>
              <a:t>il problema/opportunità su cui interviene il progetto: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2800" i="1" dirty="0">
              <a:latin typeface="Titillium Web" panose="00000500000000000000" pitchFamily="2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2800" i="1" dirty="0">
              <a:latin typeface="Titillium Web" panose="00000500000000000000" pitchFamily="2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2800" i="1" dirty="0">
              <a:latin typeface="Titillium Web" panose="00000500000000000000" pitchFamily="2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800" dirty="0">
              <a:latin typeface="Titillium Web" panose="00000500000000000000" pitchFamily="2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060" name="CasellaDiTesto 2">
            <a:extLst>
              <a:ext uri="{FF2B5EF4-FFF2-40B4-BE49-F238E27FC236}">
                <a16:creationId xmlns:a16="http://schemas.microsoft.com/office/drawing/2014/main" id="{FC16ABE1-6D7A-C3EA-9283-EDFBAB5433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077" y="5210952"/>
            <a:ext cx="9244067" cy="54014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1744"/>
              </a:spcBef>
              <a:buNone/>
            </a:pPr>
            <a:r>
              <a:rPr lang="it-IT" altLang="it-IT" sz="2600" b="1" dirty="0">
                <a:latin typeface="Titillium Web"/>
                <a:ea typeface="Lato"/>
                <a:cs typeface="Lato"/>
              </a:rPr>
              <a:t>Acronimo del progetto:</a:t>
            </a:r>
          </a:p>
          <a:p>
            <a:pPr>
              <a:spcBef>
                <a:spcPts val="1744"/>
              </a:spcBef>
              <a:buNone/>
            </a:pPr>
            <a:r>
              <a:rPr lang="it-IT" altLang="it-IT" sz="2600" b="1" dirty="0">
                <a:latin typeface="Titillium Web"/>
                <a:ea typeface="Lato"/>
                <a:cs typeface="Lato"/>
              </a:rPr>
              <a:t>Regione:</a:t>
            </a:r>
          </a:p>
          <a:p>
            <a:pPr>
              <a:spcBef>
                <a:spcPts val="1744"/>
              </a:spcBef>
              <a:buNone/>
            </a:pPr>
            <a:r>
              <a:rPr lang="it-IT" altLang="it-IT" sz="2600" b="1" dirty="0">
                <a:latin typeface="Titillium Web"/>
                <a:ea typeface="Lato"/>
                <a:cs typeface="Lato"/>
              </a:rPr>
              <a:t>Ricerca:</a:t>
            </a:r>
            <a:endParaRPr lang="it-IT" altLang="it-IT" sz="2600" dirty="0">
              <a:latin typeface="Titillium Web"/>
              <a:ea typeface="Lato"/>
              <a:cs typeface="Lato"/>
            </a:endParaRPr>
          </a:p>
          <a:p>
            <a:pPr>
              <a:spcBef>
                <a:spcPts val="1744"/>
              </a:spcBef>
              <a:buNone/>
            </a:pPr>
            <a:r>
              <a:rPr lang="it-IT" altLang="it-IT" sz="2600" b="1" dirty="0">
                <a:latin typeface="Titillium Web"/>
                <a:ea typeface="Lato"/>
                <a:cs typeface="Lato"/>
              </a:rPr>
              <a:t>Sito web:</a:t>
            </a:r>
            <a:endParaRPr lang="it-IT" altLang="it-IT" sz="2600" b="1" dirty="0">
              <a:latin typeface="Titillium Web" panose="00000500000000000000" pitchFamily="2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>
              <a:spcBef>
                <a:spcPts val="1744"/>
              </a:spcBef>
              <a:buNone/>
            </a:pPr>
            <a:r>
              <a:rPr lang="it-IT" altLang="it-IT" sz="2600" b="1" dirty="0">
                <a:latin typeface="Titillium Web"/>
                <a:ea typeface="Lato"/>
                <a:cs typeface="Lato"/>
              </a:rPr>
              <a:t>Contatto: </a:t>
            </a:r>
            <a:r>
              <a:rPr lang="it-IT" altLang="it-IT" sz="2600" i="1" dirty="0">
                <a:latin typeface="Titillium Web"/>
                <a:ea typeface="Lato"/>
                <a:cs typeface="Lato"/>
              </a:rPr>
              <a:t>(persona presente all'evento per illustrare il progetto)</a:t>
            </a:r>
          </a:p>
          <a:p>
            <a:pPr>
              <a:spcBef>
                <a:spcPts val="1744"/>
              </a:spcBef>
              <a:buNone/>
            </a:pPr>
            <a:r>
              <a:rPr lang="it-IT" sz="2600" b="1" dirty="0">
                <a:latin typeface="Titillium Web"/>
                <a:ea typeface="Lato"/>
                <a:cs typeface="Arial"/>
              </a:rPr>
              <a:t>Ente/azienda/società di appartenenza:</a:t>
            </a:r>
          </a:p>
          <a:p>
            <a:pPr>
              <a:spcBef>
                <a:spcPts val="1744"/>
              </a:spcBef>
              <a:buNone/>
            </a:pPr>
            <a:r>
              <a:rPr lang="it-IT" sz="2600" b="1" dirty="0">
                <a:latin typeface="Titillium Web"/>
                <a:ea typeface="Lato"/>
                <a:cs typeface="Calibri"/>
              </a:rPr>
              <a:t>Misura di finanziamento del PSR 2014 -2022: </a:t>
            </a:r>
            <a:r>
              <a:rPr lang="it-IT" sz="2600" i="1" dirty="0">
                <a:latin typeface="Titillium Web"/>
                <a:ea typeface="Lato"/>
                <a:cs typeface="Calibri"/>
              </a:rPr>
              <a:t>(indicare M16.9, M19.2, o specificare altra misura...) in alternativa specificare altra fonte di finanziamento  pubblico (es. POR FSE o FESR, FAMI, ecc.) o privato (es. fondazione bancaria, organizzazione professionale</a:t>
            </a:r>
            <a:r>
              <a:rPr lang="it-IT" sz="2600" i="1">
                <a:latin typeface="Titillium Web"/>
                <a:ea typeface="Lato"/>
                <a:cs typeface="Calibri"/>
              </a:rPr>
              <a:t>, ecc.)</a:t>
            </a:r>
            <a:endParaRPr lang="it-IT" sz="2600" i="1" dirty="0">
              <a:latin typeface="Titillium Web"/>
              <a:ea typeface="Lato"/>
              <a:cs typeface="Calibri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20F057FE-787B-8CA4-4235-EE90D6CA41AF}"/>
              </a:ext>
            </a:extLst>
          </p:cNvPr>
          <p:cNvSpPr/>
          <p:nvPr/>
        </p:nvSpPr>
        <p:spPr>
          <a:xfrm>
            <a:off x="830384" y="27344854"/>
            <a:ext cx="19924911" cy="12163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it-IT" sz="2800" b="1" dirty="0">
                <a:solidFill>
                  <a:schemeClr val="tx1"/>
                </a:solidFill>
                <a:latin typeface="Titillium Web" panose="00000500000000000000" pitchFamily="2" charset="0"/>
                <a:ea typeface="Lato" panose="020F0502020204030203" pitchFamily="34" charset="0"/>
                <a:cs typeface="Lato" panose="020F0502020204030203" pitchFamily="34" charset="0"/>
              </a:rPr>
              <a:t>Coordinatore del progetto: </a:t>
            </a:r>
            <a:r>
              <a:rPr lang="it-IT" sz="2800" i="1" dirty="0">
                <a:solidFill>
                  <a:schemeClr val="tx1"/>
                </a:solidFill>
                <a:latin typeface="Titillium Web" panose="00000500000000000000" pitchFamily="2" charset="0"/>
                <a:ea typeface="Lato" panose="020F0502020204030203" pitchFamily="34" charset="0"/>
                <a:cs typeface="Lato" panose="020F0502020204030203" pitchFamily="34" charset="0"/>
              </a:rPr>
              <a:t>Nome e cognome                    </a:t>
            </a:r>
            <a:r>
              <a:rPr lang="it-IT" sz="2800" b="1" i="1" dirty="0">
                <a:solidFill>
                  <a:schemeClr val="tx1"/>
                </a:solidFill>
                <a:latin typeface="Titillium Web" panose="00000500000000000000" pitchFamily="2" charset="0"/>
                <a:ea typeface="Lato" panose="020F0502020204030203" pitchFamily="34" charset="0"/>
                <a:cs typeface="Lato" panose="020F0502020204030203" pitchFamily="34" charset="0"/>
              </a:rPr>
              <a:t>	</a:t>
            </a:r>
            <a:r>
              <a:rPr lang="it-IT" sz="2800" i="1" dirty="0">
                <a:solidFill>
                  <a:schemeClr val="tx1"/>
                </a:solidFill>
                <a:latin typeface="Titillium Web" panose="00000500000000000000" pitchFamily="2" charset="0"/>
                <a:ea typeface="Lato" panose="020F0502020204030203" pitchFamily="34" charset="0"/>
                <a:cs typeface="Lato" panose="020F0502020204030203" pitchFamily="34" charset="0"/>
              </a:rPr>
              <a:t>Organizzazione/azienda                    tel./</a:t>
            </a:r>
            <a:r>
              <a:rPr lang="it-IT" sz="2800" i="1" dirty="0" err="1">
                <a:solidFill>
                  <a:schemeClr val="tx1"/>
                </a:solidFill>
                <a:latin typeface="Titillium Web" panose="00000500000000000000" pitchFamily="2" charset="0"/>
                <a:ea typeface="Lato" panose="020F0502020204030203" pitchFamily="34" charset="0"/>
                <a:cs typeface="Lato" panose="020F0502020204030203" pitchFamily="34" charset="0"/>
              </a:rPr>
              <a:t>cell</a:t>
            </a:r>
            <a:r>
              <a:rPr lang="it-IT" sz="2800" i="1" dirty="0">
                <a:solidFill>
                  <a:schemeClr val="tx1"/>
                </a:solidFill>
                <a:latin typeface="Titillium Web" panose="00000500000000000000" pitchFamily="2" charset="0"/>
                <a:ea typeface="Lato" panose="020F0502020204030203" pitchFamily="34" charset="0"/>
                <a:cs typeface="Lato" panose="020F0502020204030203" pitchFamily="34" charset="0"/>
              </a:rPr>
              <a:t>                                    E-mail</a:t>
            </a:r>
          </a:p>
          <a:p>
            <a:pPr>
              <a:defRPr/>
            </a:pPr>
            <a:r>
              <a:rPr lang="it-IT" sz="2800" b="1" dirty="0">
                <a:solidFill>
                  <a:schemeClr val="tx1"/>
                </a:solidFill>
                <a:latin typeface="Titillium Web" panose="00000500000000000000" pitchFamily="2" charset="0"/>
                <a:ea typeface="Lato" panose="020F0502020204030203" pitchFamily="34" charset="0"/>
                <a:cs typeface="Lato" panose="020F0502020204030203" pitchFamily="34" charset="0"/>
              </a:rPr>
              <a:t>Per ulteriori informazioni</a:t>
            </a:r>
            <a:r>
              <a:rPr lang="en-US" sz="2800" b="1" dirty="0">
                <a:solidFill>
                  <a:schemeClr val="tx1"/>
                </a:solidFill>
                <a:latin typeface="Titillium Web" panose="00000500000000000000" pitchFamily="2" charset="0"/>
                <a:ea typeface="Lato" panose="020F0502020204030203" pitchFamily="34" charset="0"/>
                <a:cs typeface="Lato" panose="020F0502020204030203" pitchFamily="34" charset="0"/>
              </a:rPr>
              <a:t>: </a:t>
            </a:r>
            <a:r>
              <a:rPr lang="it-IT" sz="2800" dirty="0">
                <a:solidFill>
                  <a:schemeClr val="tx1"/>
                </a:solidFill>
                <a:latin typeface="Titillium Web" panose="00000500000000000000" pitchFamily="2" charset="0"/>
                <a:ea typeface="Lato" panose="020F0502020204030203" pitchFamily="34" charset="0"/>
                <a:cs typeface="Lato" panose="020F0502020204030203" pitchFamily="34" charset="0"/>
              </a:rPr>
              <a:t>sito web/social</a:t>
            </a:r>
          </a:p>
        </p:txBody>
      </p:sp>
      <p:sp>
        <p:nvSpPr>
          <p:cNvPr id="5" name="Rettangolo arrotondato 4">
            <a:extLst>
              <a:ext uri="{FF2B5EF4-FFF2-40B4-BE49-F238E27FC236}">
                <a16:creationId xmlns:a16="http://schemas.microsoft.com/office/drawing/2014/main" id="{D9EEE49C-E5BB-F9AA-E05A-29F2E09FB3E2}"/>
              </a:ext>
            </a:extLst>
          </p:cNvPr>
          <p:cNvSpPr/>
          <p:nvPr/>
        </p:nvSpPr>
        <p:spPr>
          <a:xfrm>
            <a:off x="11907471" y="5105555"/>
            <a:ext cx="3869541" cy="1433871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it-IT" sz="2800" i="1">
                <a:solidFill>
                  <a:schemeClr val="tx1"/>
                </a:solidFill>
                <a:latin typeface="Titillium Web" panose="00000500000000000000" pitchFamily="2" charset="0"/>
                <a:ea typeface="Lato" panose="020F0502020204030203" pitchFamily="34" charset="0"/>
                <a:cs typeface="Lato" panose="020F0502020204030203" pitchFamily="34" charset="0"/>
              </a:rPr>
              <a:t>Costo del progetto</a:t>
            </a:r>
          </a:p>
        </p:txBody>
      </p:sp>
      <p:sp>
        <p:nvSpPr>
          <p:cNvPr id="54" name="Rettangolo 53">
            <a:extLst>
              <a:ext uri="{FF2B5EF4-FFF2-40B4-BE49-F238E27FC236}">
                <a16:creationId xmlns:a16="http://schemas.microsoft.com/office/drawing/2014/main" id="{FE890295-1975-90C8-422F-3A2C9D0C055B}"/>
              </a:ext>
            </a:extLst>
          </p:cNvPr>
          <p:cNvSpPr/>
          <p:nvPr/>
        </p:nvSpPr>
        <p:spPr>
          <a:xfrm>
            <a:off x="16116764" y="7090196"/>
            <a:ext cx="3890825" cy="390929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2800" i="1">
                <a:solidFill>
                  <a:schemeClr val="tx1"/>
                </a:solidFill>
                <a:latin typeface="Titillium Web" panose="00000500000000000000" pitchFamily="2" charset="0"/>
                <a:ea typeface="Lato" panose="020F0502020204030203" pitchFamily="34" charset="0"/>
                <a:cs typeface="Lato" panose="020F0502020204030203" pitchFamily="34" charset="0"/>
              </a:rPr>
              <a:t>Immagine</a:t>
            </a:r>
          </a:p>
        </p:txBody>
      </p:sp>
      <p:sp>
        <p:nvSpPr>
          <p:cNvPr id="56" name="Rettangolo 55">
            <a:extLst>
              <a:ext uri="{FF2B5EF4-FFF2-40B4-BE49-F238E27FC236}">
                <a16:creationId xmlns:a16="http://schemas.microsoft.com/office/drawing/2014/main" id="{38528301-F8FE-6495-0737-11DE8CEF00A6}"/>
              </a:ext>
            </a:extLst>
          </p:cNvPr>
          <p:cNvSpPr/>
          <p:nvPr/>
        </p:nvSpPr>
        <p:spPr>
          <a:xfrm>
            <a:off x="895009" y="23711809"/>
            <a:ext cx="9240135" cy="308312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2800" i="1">
                <a:solidFill>
                  <a:schemeClr val="tx1"/>
                </a:solidFill>
                <a:latin typeface="Titillium Web" panose="00000500000000000000" pitchFamily="2" charset="0"/>
                <a:ea typeface="Lato" panose="020F0502020204030203" pitchFamily="34" charset="0"/>
                <a:cs typeface="Lato" panose="020F0502020204030203" pitchFamily="34" charset="0"/>
              </a:rPr>
              <a:t>Immagine</a:t>
            </a:r>
          </a:p>
        </p:txBody>
      </p:sp>
      <p:sp>
        <p:nvSpPr>
          <p:cNvPr id="57" name="Rettangolo 56">
            <a:extLst>
              <a:ext uri="{FF2B5EF4-FFF2-40B4-BE49-F238E27FC236}">
                <a16:creationId xmlns:a16="http://schemas.microsoft.com/office/drawing/2014/main" id="{A4BA7C31-DC37-CF7A-E710-E23DF9154D31}"/>
              </a:ext>
            </a:extLst>
          </p:cNvPr>
          <p:cNvSpPr/>
          <p:nvPr/>
        </p:nvSpPr>
        <p:spPr>
          <a:xfrm>
            <a:off x="884810" y="20201607"/>
            <a:ext cx="9240135" cy="308312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2800" i="1" dirty="0">
                <a:solidFill>
                  <a:schemeClr val="tx1"/>
                </a:solidFill>
                <a:latin typeface="Titillium Web" panose="00000500000000000000" pitchFamily="2" charset="0"/>
                <a:ea typeface="Lato" panose="020F0502020204030203" pitchFamily="34" charset="0"/>
                <a:cs typeface="Lato" panose="020F0502020204030203" pitchFamily="34" charset="0"/>
              </a:rPr>
              <a:t>Immagine /grafico/tabella/schema</a:t>
            </a:r>
          </a:p>
        </p:txBody>
      </p:sp>
      <p:sp>
        <p:nvSpPr>
          <p:cNvPr id="28" name="Rettangolo arrotondato 27">
            <a:extLst>
              <a:ext uri="{FF2B5EF4-FFF2-40B4-BE49-F238E27FC236}">
                <a16:creationId xmlns:a16="http://schemas.microsoft.com/office/drawing/2014/main" id="{EF4C9A28-8952-2FD1-0BD9-509A2C412E52}"/>
              </a:ext>
            </a:extLst>
          </p:cNvPr>
          <p:cNvSpPr/>
          <p:nvPr/>
        </p:nvSpPr>
        <p:spPr>
          <a:xfrm>
            <a:off x="16155823" y="5115777"/>
            <a:ext cx="3874154" cy="1394793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1440" tIns="45720" rIns="91440" bIns="45720" anchor="ctr"/>
          <a:lstStyle/>
          <a:p>
            <a:pPr>
              <a:defRPr/>
            </a:pPr>
            <a:r>
              <a:rPr lang="it-IT" sz="2800" i="1">
                <a:solidFill>
                  <a:schemeClr val="tx1"/>
                </a:solidFill>
                <a:latin typeface="Titillium Web"/>
                <a:ea typeface="Lato"/>
                <a:cs typeface="Lato"/>
              </a:rPr>
              <a:t>N. mesi </a:t>
            </a:r>
            <a:endParaRPr lang="it-IT">
              <a:solidFill>
                <a:schemeClr val="tx1"/>
              </a:solidFill>
              <a:latin typeface="Arial"/>
              <a:ea typeface="Lato"/>
              <a:cs typeface="Arial"/>
            </a:endParaRPr>
          </a:p>
          <a:p>
            <a:pPr>
              <a:defRPr/>
            </a:pPr>
            <a:r>
              <a:rPr lang="it-IT" sz="2800" i="1" dirty="0">
                <a:solidFill>
                  <a:schemeClr val="tx1"/>
                </a:solidFill>
                <a:latin typeface="Titillium Web"/>
                <a:ea typeface="Lato"/>
                <a:cs typeface="Lato"/>
              </a:rPr>
              <a:t>Data di inizio e fine</a:t>
            </a:r>
            <a:endParaRPr lang="it-IT" dirty="0">
              <a:solidFill>
                <a:schemeClr val="tx1"/>
              </a:solidFill>
              <a:cs typeface="Arial"/>
            </a:endParaRPr>
          </a:p>
        </p:txBody>
      </p:sp>
      <p:sp>
        <p:nvSpPr>
          <p:cNvPr id="2070" name="Text Box 27">
            <a:extLst>
              <a:ext uri="{FF2B5EF4-FFF2-40B4-BE49-F238E27FC236}">
                <a16:creationId xmlns:a16="http://schemas.microsoft.com/office/drawing/2014/main" id="{3E9E65A9-41EE-470D-5747-75DCEB6772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031" y="3277055"/>
            <a:ext cx="1996875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45720" rIns="0" bIns="45720" anchor="t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it-IT" altLang="it-IT" sz="4800" b="1" dirty="0">
                <a:solidFill>
                  <a:srgbClr val="C3D13B"/>
                </a:solidFill>
                <a:latin typeface="Titillium Web"/>
                <a:ea typeface="Lato"/>
                <a:cs typeface="Lato"/>
              </a:rPr>
              <a:t>Titolo del progetto</a:t>
            </a:r>
            <a:endParaRPr lang="de-CH" altLang="it-IT" sz="4800" b="1" dirty="0">
              <a:solidFill>
                <a:srgbClr val="C3D13B"/>
              </a:solidFill>
              <a:latin typeface="Titillium Web"/>
              <a:ea typeface="Lato"/>
              <a:cs typeface="Lato"/>
            </a:endParaRPr>
          </a:p>
        </p:txBody>
      </p:sp>
      <p:sp>
        <p:nvSpPr>
          <p:cNvPr id="32" name="Text Box 29">
            <a:extLst>
              <a:ext uri="{FF2B5EF4-FFF2-40B4-BE49-F238E27FC236}">
                <a16:creationId xmlns:a16="http://schemas.microsoft.com/office/drawing/2014/main" id="{374E8E04-5B19-49F1-0308-9CC6153DE9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65157" y="11414022"/>
            <a:ext cx="10534368" cy="523220"/>
          </a:xfrm>
          <a:prstGeom prst="rect">
            <a:avLst/>
          </a:prstGeom>
          <a:solidFill>
            <a:srgbClr val="1F7C99"/>
          </a:solidFill>
          <a:ln>
            <a:solidFill>
              <a:schemeClr val="bg1"/>
            </a:solidFill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lIns="0" rIns="0">
            <a:spAutoFit/>
          </a:bodyPr>
          <a:lstStyle/>
          <a:p>
            <a:pPr marL="516936" indent="-516936" eaLnBrk="1" hangingPunct="1">
              <a:spcBef>
                <a:spcPct val="50000"/>
              </a:spcBef>
              <a:defRPr/>
            </a:pPr>
            <a:r>
              <a:rPr lang="it-IT" sz="2800" b="1" dirty="0">
                <a:latin typeface="Titillium Web" panose="00000500000000000000" pitchFamily="2" charset="0"/>
                <a:ea typeface="Lato" panose="020F0502020204030203" pitchFamily="34" charset="0"/>
                <a:cs typeface="Lato" panose="020F0502020204030203" pitchFamily="34" charset="0"/>
              </a:rPr>
              <a:t>	Descrizione delle attività</a:t>
            </a:r>
          </a:p>
        </p:txBody>
      </p:sp>
      <p:cxnSp>
        <p:nvCxnSpPr>
          <p:cNvPr id="7" name="Connettore 1 6">
            <a:extLst>
              <a:ext uri="{FF2B5EF4-FFF2-40B4-BE49-F238E27FC236}">
                <a16:creationId xmlns:a16="http://schemas.microsoft.com/office/drawing/2014/main" id="{E952C4AA-B839-0D01-F0AB-19F04C4FD461}"/>
              </a:ext>
            </a:extLst>
          </p:cNvPr>
          <p:cNvCxnSpPr>
            <a:cxnSpLocks/>
          </p:cNvCxnSpPr>
          <p:nvPr/>
        </p:nvCxnSpPr>
        <p:spPr>
          <a:xfrm>
            <a:off x="0" y="27201812"/>
            <a:ext cx="215995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60" name="Text Box 29">
            <a:extLst>
              <a:ext uri="{FF2B5EF4-FFF2-40B4-BE49-F238E27FC236}">
                <a16:creationId xmlns:a16="http://schemas.microsoft.com/office/drawing/2014/main" id="{9F774EB0-8C57-522D-03EE-BA2454339B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414022"/>
            <a:ext cx="10962815" cy="523220"/>
          </a:xfrm>
          <a:prstGeom prst="rect">
            <a:avLst/>
          </a:prstGeom>
          <a:solidFill>
            <a:srgbClr val="1F7C99"/>
          </a:solidFill>
          <a:ln>
            <a:solidFill>
              <a:schemeClr val="bg1"/>
            </a:solidFill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lIns="0" rIns="0">
            <a:spAutoFit/>
          </a:bodyPr>
          <a:lstStyle/>
          <a:p>
            <a:pPr marL="516936" indent="-516936" eaLnBrk="1" hangingPunct="1">
              <a:spcBef>
                <a:spcPct val="50000"/>
              </a:spcBef>
              <a:defRPr/>
            </a:pPr>
            <a:r>
              <a:rPr lang="it-IT" sz="2800" b="1" dirty="0">
                <a:latin typeface="Titillium Web" panose="00000500000000000000" pitchFamily="2" charset="0"/>
                <a:ea typeface="Lato" panose="020F0502020204030203" pitchFamily="34" charset="0"/>
                <a:cs typeface="Lato" panose="020F0502020204030203" pitchFamily="34" charset="0"/>
              </a:rPr>
              <a:t>       Da dove è nato il progetto…</a:t>
            </a:r>
          </a:p>
        </p:txBody>
      </p:sp>
      <p:sp>
        <p:nvSpPr>
          <p:cNvPr id="29" name="Text Box 29">
            <a:extLst>
              <a:ext uri="{FF2B5EF4-FFF2-40B4-BE49-F238E27FC236}">
                <a16:creationId xmlns:a16="http://schemas.microsoft.com/office/drawing/2014/main" id="{155F2AA6-1694-0041-96EB-B1CC291131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65150" y="20444115"/>
            <a:ext cx="10534375" cy="523220"/>
          </a:xfrm>
          <a:prstGeom prst="rect">
            <a:avLst/>
          </a:prstGeom>
          <a:solidFill>
            <a:srgbClr val="1F7C99"/>
          </a:solidFill>
          <a:ln>
            <a:solidFill>
              <a:schemeClr val="bg1"/>
            </a:solidFill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lIns="0" rIns="0">
            <a:spAutoFit/>
          </a:bodyPr>
          <a:lstStyle/>
          <a:p>
            <a:pPr marL="516936" indent="-516936" eaLnBrk="1" hangingPunct="1">
              <a:spcBef>
                <a:spcPct val="50000"/>
              </a:spcBef>
              <a:defRPr/>
            </a:pPr>
            <a:r>
              <a:rPr lang="it-IT" sz="2800" b="1" dirty="0">
                <a:latin typeface="Titillium Web" panose="00000500000000000000" pitchFamily="2" charset="0"/>
                <a:ea typeface="Lato" panose="020F0502020204030203" pitchFamily="34" charset="0"/>
                <a:cs typeface="Lato" panose="020F0502020204030203" pitchFamily="34" charset="0"/>
              </a:rPr>
              <a:t>	Destinatari delle attività</a:t>
            </a:r>
          </a:p>
        </p:txBody>
      </p:sp>
      <p:sp>
        <p:nvSpPr>
          <p:cNvPr id="30" name="CasellaDiTesto 19">
            <a:extLst>
              <a:ext uri="{FF2B5EF4-FFF2-40B4-BE49-F238E27FC236}">
                <a16:creationId xmlns:a16="http://schemas.microsoft.com/office/drawing/2014/main" id="{7A5CE21E-5FDB-A24A-B80F-3238FCE1BB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42845" y="23634617"/>
            <a:ext cx="9399375" cy="310854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800" i="1" dirty="0">
                <a:latin typeface="Titillium Web" panose="00000500000000000000" pitchFamily="2" charset="0"/>
                <a:ea typeface="Lato" panose="020F0502020204030203" pitchFamily="34" charset="0"/>
                <a:cs typeface="Lato" panose="020F0502020204030203" pitchFamily="34" charset="0"/>
              </a:rPr>
              <a:t>Elencare i risultati ottenuti: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2800" i="1" dirty="0">
              <a:latin typeface="Titillium Web" panose="00000500000000000000" pitchFamily="2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2800" i="1" dirty="0">
              <a:latin typeface="Titillium Web" panose="00000500000000000000" pitchFamily="2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2800" i="1" dirty="0">
              <a:latin typeface="Titillium Web" panose="00000500000000000000" pitchFamily="2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800" dirty="0">
              <a:latin typeface="Titillium Web" panose="00000500000000000000" pitchFamily="2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800" dirty="0">
              <a:latin typeface="Titillium Web" panose="00000500000000000000" pitchFamily="2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800" dirty="0">
              <a:latin typeface="Titillium Web" panose="00000500000000000000" pitchFamily="2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31" name="Rettangolo 30">
            <a:extLst>
              <a:ext uri="{FF2B5EF4-FFF2-40B4-BE49-F238E27FC236}">
                <a16:creationId xmlns:a16="http://schemas.microsoft.com/office/drawing/2014/main" id="{0867989C-A31E-D248-9577-B952ECDE6C9A}"/>
              </a:ext>
            </a:extLst>
          </p:cNvPr>
          <p:cNvSpPr/>
          <p:nvPr/>
        </p:nvSpPr>
        <p:spPr>
          <a:xfrm>
            <a:off x="11907471" y="7074217"/>
            <a:ext cx="3872363" cy="390929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it-IT" sz="2800" i="1">
                <a:solidFill>
                  <a:schemeClr val="tx1"/>
                </a:solidFill>
                <a:latin typeface="Titillium Web" panose="00000500000000000000" pitchFamily="2" charset="0"/>
                <a:ea typeface="Lato" panose="020F0502020204030203" pitchFamily="34" charset="0"/>
                <a:cs typeface="Lato" panose="020F0502020204030203" pitchFamily="34" charset="0"/>
              </a:rPr>
              <a:t>Immagine</a:t>
            </a:r>
          </a:p>
        </p:txBody>
      </p:sp>
      <p:sp>
        <p:nvSpPr>
          <p:cNvPr id="2" name="Text Box 27">
            <a:extLst>
              <a:ext uri="{FF2B5EF4-FFF2-40B4-BE49-F238E27FC236}">
                <a16:creationId xmlns:a16="http://schemas.microsoft.com/office/drawing/2014/main" id="{93A1ED84-8FBF-6B15-FAFD-85272CA089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541" y="1988516"/>
            <a:ext cx="19968754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it-IT" altLang="it-IT" sz="4400" b="1" dirty="0">
                <a:latin typeface="Titillium Web" panose="00000500000000000000" pitchFamily="2" charset="0"/>
                <a:ea typeface="Lato" panose="020F0502020204030203" pitchFamily="34" charset="0"/>
                <a:cs typeface="Lato" panose="020F0502020204030203" pitchFamily="34" charset="0"/>
              </a:rPr>
              <a:t>Programma di sviluppo rurale 2014-2022</a:t>
            </a:r>
            <a:endParaRPr lang="de-CH" altLang="it-IT" sz="4400" b="1" dirty="0">
              <a:latin typeface="Titillium Web" panose="00000500000000000000" pitchFamily="2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11" name="Immagine 10" descr="Immagine che contiene testo, Carattere, logo, Elementi grafici&#10;&#10;Descrizione generata automaticamente">
            <a:extLst>
              <a:ext uri="{FF2B5EF4-FFF2-40B4-BE49-F238E27FC236}">
                <a16:creationId xmlns:a16="http://schemas.microsoft.com/office/drawing/2014/main" id="{D456DA53-A30D-3246-9609-6C632092BE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60848" y="328704"/>
            <a:ext cx="3012823" cy="1369649"/>
          </a:xfrm>
          <a:prstGeom prst="rect">
            <a:avLst/>
          </a:prstGeom>
        </p:spPr>
      </p:pic>
      <p:pic>
        <p:nvPicPr>
          <p:cNvPr id="13" name="Immagine 12" descr="Immagine che contiene testo, simbolo, logo, Carattere&#10;&#10;Descrizione generata automaticamente">
            <a:extLst>
              <a:ext uri="{FF2B5EF4-FFF2-40B4-BE49-F238E27FC236}">
                <a16:creationId xmlns:a16="http://schemas.microsoft.com/office/drawing/2014/main" id="{3681949A-6658-FE81-4708-9D1E1F7F1F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6048" y="411604"/>
            <a:ext cx="2728060" cy="1383373"/>
          </a:xfrm>
          <a:prstGeom prst="rect">
            <a:avLst/>
          </a:prstGeom>
        </p:spPr>
      </p:pic>
      <p:pic>
        <p:nvPicPr>
          <p:cNvPr id="14" name="Immagine 13" descr="Immagine che contiene testo, simbolo, Blu elettrico, logo&#10;&#10;Descrizione generata automaticamente">
            <a:extLst>
              <a:ext uri="{FF2B5EF4-FFF2-40B4-BE49-F238E27FC236}">
                <a16:creationId xmlns:a16="http://schemas.microsoft.com/office/drawing/2014/main" id="{4DFD0AB3-A0A7-A694-F16B-C02BE42024A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40294" y="265646"/>
            <a:ext cx="1981913" cy="1709961"/>
          </a:xfrm>
          <a:prstGeom prst="rect">
            <a:avLst/>
          </a:prstGeom>
        </p:spPr>
      </p:pic>
      <p:pic>
        <p:nvPicPr>
          <p:cNvPr id="15" name="Immagine 14" descr="Immagine che contiene testo, Carattere, Elementi grafici, tipografia&#10;&#10;Descrizione generata automaticamente">
            <a:extLst>
              <a:ext uri="{FF2B5EF4-FFF2-40B4-BE49-F238E27FC236}">
                <a16:creationId xmlns:a16="http://schemas.microsoft.com/office/drawing/2014/main" id="{7D13206C-D217-FD70-4C4D-FA286332A72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1077" y="453038"/>
            <a:ext cx="3228785" cy="1341939"/>
          </a:xfrm>
          <a:prstGeom prst="rect">
            <a:avLst/>
          </a:prstGeom>
        </p:spPr>
      </p:pic>
      <p:pic>
        <p:nvPicPr>
          <p:cNvPr id="18" name="Immagine 17" descr="Immagine che contiene testo, Carattere, Elementi grafici, logo&#10;&#10;Descrizione generata automaticamente">
            <a:extLst>
              <a:ext uri="{FF2B5EF4-FFF2-40B4-BE49-F238E27FC236}">
                <a16:creationId xmlns:a16="http://schemas.microsoft.com/office/drawing/2014/main" id="{93063C3D-9D61-3FE1-C604-BAB23185529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382435" y="239188"/>
            <a:ext cx="1590617" cy="1685925"/>
          </a:xfrm>
          <a:prstGeom prst="rect">
            <a:avLst/>
          </a:prstGeom>
        </p:spPr>
      </p:pic>
      <p:sp>
        <p:nvSpPr>
          <p:cNvPr id="3" name="CasellaDiTesto 19">
            <a:extLst>
              <a:ext uri="{FF2B5EF4-FFF2-40B4-BE49-F238E27FC236}">
                <a16:creationId xmlns:a16="http://schemas.microsoft.com/office/drawing/2014/main" id="{7C8C7E0F-2AE4-77D2-30D9-A251A54EC8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008" y="14806968"/>
            <a:ext cx="9240136" cy="2246769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800" i="1" dirty="0">
                <a:latin typeface="Titillium Web" panose="00000500000000000000" pitchFamily="2" charset="0"/>
                <a:ea typeface="Lato" panose="020F0502020204030203" pitchFamily="34" charset="0"/>
                <a:cs typeface="Lato" panose="020F0502020204030203" pitchFamily="34" charset="0"/>
              </a:rPr>
              <a:t>Elencare gli obiettivi del progetto: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2800" i="1" dirty="0">
              <a:latin typeface="Titillium Web" panose="00000500000000000000" pitchFamily="2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2800" i="1" dirty="0">
              <a:latin typeface="Titillium Web" panose="00000500000000000000" pitchFamily="2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800" dirty="0">
              <a:latin typeface="Titillium Web" panose="00000500000000000000" pitchFamily="2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800" dirty="0">
              <a:latin typeface="Titillium Web" panose="00000500000000000000" pitchFamily="2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6" name="Text Box 29">
            <a:extLst>
              <a:ext uri="{FF2B5EF4-FFF2-40B4-BE49-F238E27FC236}">
                <a16:creationId xmlns:a16="http://schemas.microsoft.com/office/drawing/2014/main" id="{E2C601E0-6191-44D9-5ABF-8D37DD9F43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" y="17317442"/>
            <a:ext cx="10962808" cy="523216"/>
          </a:xfrm>
          <a:prstGeom prst="rect">
            <a:avLst/>
          </a:prstGeom>
          <a:solidFill>
            <a:srgbClr val="1F7C99"/>
          </a:solidFill>
          <a:ln>
            <a:solidFill>
              <a:schemeClr val="bg1"/>
            </a:solidFill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lIns="0" rIns="0">
            <a:spAutoFit/>
          </a:bodyPr>
          <a:lstStyle/>
          <a:p>
            <a:pPr marL="515938" indent="-515938" eaLnBrk="1" hangingPunct="1">
              <a:spcBef>
                <a:spcPct val="50000"/>
              </a:spcBef>
              <a:defRPr/>
            </a:pPr>
            <a:r>
              <a:rPr lang="it-IT" sz="2800" b="1" dirty="0">
                <a:latin typeface="Titillium Web" panose="00000500000000000000" pitchFamily="2" charset="0"/>
                <a:ea typeface="Lato" panose="020F0502020204030203" pitchFamily="34" charset="0"/>
                <a:cs typeface="Lato" panose="020F0502020204030203" pitchFamily="34" charset="0"/>
              </a:rPr>
              <a:t>	Beneficiari</a:t>
            </a:r>
          </a:p>
        </p:txBody>
      </p:sp>
      <p:sp>
        <p:nvSpPr>
          <p:cNvPr id="9" name="Text Box 29">
            <a:extLst>
              <a:ext uri="{FF2B5EF4-FFF2-40B4-BE49-F238E27FC236}">
                <a16:creationId xmlns:a16="http://schemas.microsoft.com/office/drawing/2014/main" id="{FA65BBCA-98FE-0DF9-6CA8-00511200B7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65149" y="22866206"/>
            <a:ext cx="10534375" cy="523220"/>
          </a:xfrm>
          <a:prstGeom prst="rect">
            <a:avLst/>
          </a:prstGeom>
          <a:solidFill>
            <a:srgbClr val="1F7C99"/>
          </a:solidFill>
          <a:ln>
            <a:solidFill>
              <a:schemeClr val="bg1"/>
            </a:solidFill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lIns="0" rIns="0">
            <a:spAutoFit/>
          </a:bodyPr>
          <a:lstStyle/>
          <a:p>
            <a:pPr marL="516936" indent="-516936" eaLnBrk="1" hangingPunct="1">
              <a:spcBef>
                <a:spcPct val="50000"/>
              </a:spcBef>
              <a:defRPr/>
            </a:pPr>
            <a:r>
              <a:rPr lang="it-IT" sz="2800" b="1" dirty="0">
                <a:latin typeface="Titillium Web" panose="00000500000000000000" pitchFamily="2" charset="0"/>
                <a:ea typeface="Lato" panose="020F0502020204030203" pitchFamily="34" charset="0"/>
                <a:cs typeface="Lato" panose="020F0502020204030203" pitchFamily="34" charset="0"/>
              </a:rPr>
              <a:t>	Risultati</a:t>
            </a:r>
          </a:p>
        </p:txBody>
      </p:sp>
      <p:sp>
        <p:nvSpPr>
          <p:cNvPr id="21" name="CasellaDiTesto 19">
            <a:extLst>
              <a:ext uri="{FF2B5EF4-FFF2-40B4-BE49-F238E27FC236}">
                <a16:creationId xmlns:a16="http://schemas.microsoft.com/office/drawing/2014/main" id="{774AFF21-9982-9B67-CF43-3842817B03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42845" y="12240605"/>
            <a:ext cx="9512450" cy="483209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just"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2800" i="1" dirty="0">
                <a:latin typeface="Titillium Web" panose="00000500000000000000" pitchFamily="2" charset="0"/>
                <a:ea typeface="Lato" panose="020F0502020204030203" pitchFamily="34" charset="0"/>
                <a:cs typeface="Lato" panose="020F0502020204030203" pitchFamily="34" charset="0"/>
              </a:rPr>
              <a:t>Descrivere le attività realizzate: </a:t>
            </a:r>
          </a:p>
          <a:p>
            <a:pPr algn="just" eaLnBrk="1" hangingPunct="1">
              <a:spcBef>
                <a:spcPct val="0"/>
              </a:spcBef>
              <a:buFontTx/>
              <a:buNone/>
              <a:defRPr/>
            </a:pPr>
            <a:endParaRPr lang="it-IT" altLang="it-IT" sz="2800" b="1" i="1" dirty="0">
              <a:latin typeface="Titillium Web" panose="00000500000000000000" pitchFamily="2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2800" i="1" dirty="0">
              <a:latin typeface="Titillium Web" panose="00000500000000000000" pitchFamily="2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800" dirty="0">
              <a:latin typeface="Titillium Web" panose="00000500000000000000" pitchFamily="2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800" dirty="0">
              <a:latin typeface="Titillium Web" panose="00000500000000000000" pitchFamily="2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800" dirty="0">
              <a:latin typeface="Titillium Web" panose="00000500000000000000" pitchFamily="2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800" dirty="0">
              <a:latin typeface="Titillium Web" panose="00000500000000000000" pitchFamily="2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800" dirty="0">
              <a:latin typeface="Titillium Web" panose="00000500000000000000" pitchFamily="2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800" dirty="0">
              <a:latin typeface="Titillium Web" panose="00000500000000000000" pitchFamily="2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800" dirty="0">
              <a:latin typeface="Titillium Web" panose="00000500000000000000" pitchFamily="2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800" dirty="0">
              <a:latin typeface="Titillium Web" panose="00000500000000000000" pitchFamily="2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2" name="CasellaDiTesto 19">
            <a:extLst>
              <a:ext uri="{FF2B5EF4-FFF2-40B4-BE49-F238E27FC236}">
                <a16:creationId xmlns:a16="http://schemas.microsoft.com/office/drawing/2014/main" id="{3292DAB0-6E62-FF8D-1494-00C113191F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42845" y="18016412"/>
            <a:ext cx="9512450" cy="2308324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just"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2400" b="1" i="1" dirty="0">
                <a:latin typeface="Titillium Web" panose="00000500000000000000" pitchFamily="2" charset="0"/>
                <a:ea typeface="Lato" panose="020F0502020204030203" pitchFamily="34" charset="0"/>
                <a:cs typeface="Lato" panose="020F0502020204030203" pitchFamily="34" charset="0"/>
              </a:rPr>
              <a:t>Lasciare solo le voci di interesse</a:t>
            </a:r>
            <a:r>
              <a:rPr lang="it-IT" altLang="it-IT" sz="2400" i="1" dirty="0">
                <a:latin typeface="Titillium Web" panose="00000500000000000000" pitchFamily="2" charset="0"/>
                <a:ea typeface="Lato" panose="020F0502020204030203" pitchFamily="34" charset="0"/>
                <a:cs typeface="Lato" panose="020F0502020204030203" pitchFamily="34" charset="0"/>
              </a:rPr>
              <a:t>: a) inserimento socio-lavorativo; b) prestazioni e attività sociali e di servizio per comunità locali; c) prestazioni e servizi che affiancano/supportano terapie mediche, psicologiche e riabilitative; d) educazione ambientale e alimentare, salvaguardia biodiversità, diffusione conoscenza del territorio per bambini in età prescolare o persone con svantaggio</a:t>
            </a:r>
          </a:p>
        </p:txBody>
      </p:sp>
      <p:sp>
        <p:nvSpPr>
          <p:cNvPr id="23" name="CasellaDiTesto 19">
            <a:extLst>
              <a:ext uri="{FF2B5EF4-FFF2-40B4-BE49-F238E27FC236}">
                <a16:creationId xmlns:a16="http://schemas.microsoft.com/office/drawing/2014/main" id="{1E3A7F82-3EF3-78E0-6277-A234FD5260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42845" y="21200624"/>
            <a:ext cx="9512450" cy="138499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None/>
              <a:defRPr/>
            </a:pPr>
            <a:r>
              <a:rPr lang="it-IT" altLang="it-IT" sz="2800" i="1" dirty="0">
                <a:latin typeface="Titillium Web" panose="00000500000000000000" pitchFamily="2" charset="0"/>
                <a:ea typeface="Lato" panose="020F0502020204030203" pitchFamily="34" charset="0"/>
                <a:cs typeface="Lato" panose="020F0502020204030203" pitchFamily="34" charset="0"/>
              </a:rPr>
              <a:t>Elencare i destinatari (attori che percepiscono il finanziamento) delle attività realizzate: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2800" i="1" dirty="0">
              <a:latin typeface="Titillium Web" panose="00000500000000000000" pitchFamily="2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4" name="CasellaDiTesto 19">
            <a:extLst>
              <a:ext uri="{FF2B5EF4-FFF2-40B4-BE49-F238E27FC236}">
                <a16:creationId xmlns:a16="http://schemas.microsoft.com/office/drawing/2014/main" id="{58B0F2E6-EA2B-5A28-E2B8-1648C1DDA8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4810" y="18027440"/>
            <a:ext cx="9250334" cy="138499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None/>
              <a:defRPr/>
            </a:pPr>
            <a:r>
              <a:rPr lang="it-IT" altLang="it-IT" sz="2800" i="1" dirty="0">
                <a:latin typeface="Titillium Web" panose="00000500000000000000" pitchFamily="2" charset="0"/>
                <a:ea typeface="Lato" panose="020F0502020204030203" pitchFamily="34" charset="0"/>
                <a:cs typeface="Lato" panose="020F0502020204030203" pitchFamily="34" charset="0"/>
              </a:rPr>
              <a:t>Elencare i soggetti beneficiari (utenti) del finanziamento: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2800" i="1" dirty="0">
              <a:latin typeface="Titillium Web" panose="00000500000000000000" pitchFamily="2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800" dirty="0">
              <a:latin typeface="Titillium Web" panose="00000500000000000000" pitchFamily="2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5" name="Text Box 29">
            <a:extLst>
              <a:ext uri="{FF2B5EF4-FFF2-40B4-BE49-F238E27FC236}">
                <a16:creationId xmlns:a16="http://schemas.microsoft.com/office/drawing/2014/main" id="{12DA48BD-747B-4AFC-4D3C-D5C66076B6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65149" y="17324713"/>
            <a:ext cx="10534368" cy="523216"/>
          </a:xfrm>
          <a:prstGeom prst="rect">
            <a:avLst/>
          </a:prstGeom>
          <a:solidFill>
            <a:srgbClr val="1F7C99"/>
          </a:solidFill>
          <a:ln>
            <a:solidFill>
              <a:schemeClr val="bg1"/>
            </a:solidFill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lIns="0" rIns="0">
            <a:spAutoFit/>
          </a:bodyPr>
          <a:lstStyle/>
          <a:p>
            <a:pPr marL="515938" indent="-515938" eaLnBrk="1" hangingPunct="1">
              <a:spcBef>
                <a:spcPct val="50000"/>
              </a:spcBef>
              <a:defRPr/>
            </a:pPr>
            <a:r>
              <a:rPr lang="it-IT" sz="2800" b="1" dirty="0">
                <a:latin typeface="Titillium Web" panose="00000500000000000000" pitchFamily="2" charset="0"/>
                <a:ea typeface="Lato" panose="020F0502020204030203" pitchFamily="34" charset="0"/>
                <a:cs typeface="Lato" panose="020F0502020204030203" pitchFamily="34" charset="0"/>
              </a:rPr>
              <a:t>	 Attività secondo la Legge 141/2015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F38A6F57E4C60428FC4EAE6832B5C50" ma:contentTypeVersion="17" ma:contentTypeDescription="Creare un nuovo documento." ma:contentTypeScope="" ma:versionID="4a8154ec791bba2f1341c1f1b93ab9c2">
  <xsd:schema xmlns:xsd="http://www.w3.org/2001/XMLSchema" xmlns:xs="http://www.w3.org/2001/XMLSchema" xmlns:p="http://schemas.microsoft.com/office/2006/metadata/properties" xmlns:ns2="f9a2ae8b-687e-4726-acbc-ef1559dc5c81" xmlns:ns3="332e51f8-28af-4ee9-a5df-f27aae45711b" targetNamespace="http://schemas.microsoft.com/office/2006/metadata/properties" ma:root="true" ma:fieldsID="fb5e18bc7a95ed29be3f6f6a7b59c03a" ns2:_="" ns3:_="">
    <xsd:import namespace="f9a2ae8b-687e-4726-acbc-ef1559dc5c81"/>
    <xsd:import namespace="332e51f8-28af-4ee9-a5df-f27aae45711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a2ae8b-687e-4726-acbc-ef1559dc5c8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Tag immagine" ma:readOnly="false" ma:fieldId="{5cf76f15-5ced-4ddc-b409-7134ff3c332f}" ma:taxonomyMulti="true" ma:sspId="01ce8ef9-eba9-4a18-9b82-58e3bed703a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2e51f8-28af-4ee9-a5df-f27aae45711b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5f90de74-1ab6-4a42-b4be-21bea3f4c9ee}" ma:internalName="TaxCatchAll" ma:showField="CatchAllData" ma:web="332e51f8-28af-4ee9-a5df-f27aae45711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32e51f8-28af-4ee9-a5df-f27aae45711b" xsi:nil="true"/>
    <lcf76f155ced4ddcb4097134ff3c332f xmlns="f9a2ae8b-687e-4726-acbc-ef1559dc5c8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71CCB9A-25B5-4D54-A505-697E17B247B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30202F1-DA6E-41AB-AFEE-D3444C09A15F}">
  <ds:schemaRefs>
    <ds:schemaRef ds:uri="332e51f8-28af-4ee9-a5df-f27aae45711b"/>
    <ds:schemaRef ds:uri="f9a2ae8b-687e-4726-acbc-ef1559dc5c8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B6004213-D923-4304-AD94-7CC2CC2A1671}">
  <ds:schemaRefs>
    <ds:schemaRef ds:uri="http://purl.org/dc/dcmitype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purl.org/dc/elements/1.1/"/>
    <ds:schemaRef ds:uri="332e51f8-28af-4ee9-a5df-f27aae45711b"/>
    <ds:schemaRef ds:uri="f9a2ae8b-687e-4726-acbc-ef1559dc5c81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Words>300</Words>
  <Application>Microsoft Office PowerPoint</Application>
  <PresentationFormat>Personalizzato</PresentationFormat>
  <Paragraphs>50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Titillium Web</vt:lpstr>
      <vt:lpstr>Standarddesign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Patrizia</dc:creator>
  <cp:lastModifiedBy>Francesca Giare' (CREA-PB)</cp:lastModifiedBy>
  <cp:revision>142</cp:revision>
  <cp:lastPrinted>1601-01-01T00:00:00Z</cp:lastPrinted>
  <dcterms:created xsi:type="dcterms:W3CDTF">1601-01-01T00:00:00Z</dcterms:created>
  <dcterms:modified xsi:type="dcterms:W3CDTF">2024-07-19T08:48:10Z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ContentTypeId">
    <vt:lpwstr>0x010100BF38A6F57E4C60428FC4EAE6832B5C50</vt:lpwstr>
  </property>
  <property fmtid="{D5CDD505-2E9C-101B-9397-08002B2CF9AE}" pid="4" name="MediaServiceImageTags">
    <vt:lpwstr/>
  </property>
</Properties>
</file>