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1512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699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187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80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87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93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3993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093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225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496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39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59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66F5A-372D-4798-97C5-6B5570FDAECF}" type="datetimeFigureOut">
              <a:rPr lang="it-IT" smtClean="0"/>
              <a:t>01/06/2023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3C218-3CF9-402C-B3AB-CAAE94CCE31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887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4BD6B955-6893-19BD-E4ED-14ED224BAB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1471637"/>
            <a:ext cx="5143500" cy="1025537"/>
          </a:xfrm>
        </p:spPr>
        <p:txBody>
          <a:bodyPr/>
          <a:lstStyle/>
          <a:p>
            <a:pPr algn="ctr"/>
            <a:r>
              <a:rPr lang="it-IT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Martedì 6 Giugno 2023</a:t>
            </a:r>
          </a:p>
          <a:p>
            <a:pPr algn="ctr"/>
            <a:r>
              <a:rPr lang="it-IT" sz="1600" dirty="0"/>
              <a:t>CREA - Olivicoltura, Frutticoltura e Agrumicoltura</a:t>
            </a:r>
          </a:p>
          <a:p>
            <a:pPr algn="ctr"/>
            <a:r>
              <a:rPr lang="it-IT" sz="1600" dirty="0"/>
              <a:t>Corso Savoia 190, Acireale (CT)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484FC3A-A104-0467-FE92-C4D9D2A199CC}"/>
              </a:ext>
            </a:extLst>
          </p:cNvPr>
          <p:cNvSpPr txBox="1"/>
          <p:nvPr/>
        </p:nvSpPr>
        <p:spPr>
          <a:xfrm>
            <a:off x="587104" y="6140248"/>
            <a:ext cx="586359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/>
              <a:t>PROGRAMMA</a:t>
            </a:r>
          </a:p>
          <a:p>
            <a:r>
              <a:rPr lang="it-IT" sz="1600" dirty="0"/>
              <a:t>Ore 9:30  	Silvia Di Silvestro</a:t>
            </a:r>
          </a:p>
          <a:p>
            <a:pPr marL="901700" indent="-182563" algn="just"/>
            <a:r>
              <a:rPr lang="it-IT" sz="1600" dirty="0"/>
              <a:t>		Presentazione del CREA - Olivicoltura, Frutticoltura e Agrumicoltura</a:t>
            </a:r>
          </a:p>
          <a:p>
            <a:pPr algn="just"/>
            <a:r>
              <a:rPr lang="it-IT" sz="1600" dirty="0"/>
              <a:t>Ore 9.45 	Concetta Licciardello</a:t>
            </a:r>
          </a:p>
          <a:p>
            <a:pPr marL="896938" algn="just"/>
            <a:r>
              <a:rPr lang="it-IT" sz="1600" dirty="0"/>
              <a:t>	Il germoplasma e le biotecnologie, un legame imprescindibile per produrre agrumi di qualità</a:t>
            </a:r>
          </a:p>
          <a:p>
            <a:pPr algn="just"/>
            <a:r>
              <a:rPr lang="it-IT" sz="1600" dirty="0"/>
              <a:t>Ore 11:00	Grazia Licciardello</a:t>
            </a:r>
          </a:p>
          <a:p>
            <a:pPr marL="896938" algn="just"/>
            <a:r>
              <a:rPr lang="it-IT" sz="1600" dirty="0"/>
              <a:t>	E se anche le piante si potessero vaccinare? Storia di una malattia chiamata «Tristezza degli agrumi»</a:t>
            </a:r>
            <a:endParaRPr lang="it-IT" sz="1600" i="1" dirty="0"/>
          </a:p>
          <a:p>
            <a:r>
              <a:rPr lang="it-IT" sz="1600" dirty="0"/>
              <a:t>Ore 12:30 Chiusura dei lavori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5634EB9D-2E45-13DA-5551-DA53B6643EF8}"/>
              </a:ext>
            </a:extLst>
          </p:cNvPr>
          <p:cNvSpPr txBox="1">
            <a:spLocks/>
          </p:cNvSpPr>
          <p:nvPr/>
        </p:nvSpPr>
        <p:spPr>
          <a:xfrm>
            <a:off x="857250" y="273050"/>
            <a:ext cx="5143500" cy="1151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VISITA TECNICA</a:t>
            </a:r>
          </a:p>
          <a:p>
            <a:r>
              <a:rPr lang="it-IT" sz="1600" dirty="0"/>
              <a:t>IIS Francesco Redi </a:t>
            </a:r>
          </a:p>
          <a:p>
            <a:r>
              <a:rPr lang="it-IT" sz="1100" dirty="0"/>
              <a:t>Progetto PON FSE – Socialità, apprendimenti, accoglienza Riparti Redi</a:t>
            </a:r>
          </a:p>
          <a:p>
            <a:r>
              <a:rPr lang="it-IT" sz="1100" dirty="0"/>
              <a:t>Modulo: «</a:t>
            </a:r>
            <a:r>
              <a:rPr lang="it-IT" sz="1100" dirty="0" err="1"/>
              <a:t>Bio</a:t>
            </a:r>
            <a:r>
              <a:rPr lang="it-IT" sz="1100" dirty="0"/>
              <a:t>-Tecnologie per la salvaguardia ambientale»</a:t>
            </a:r>
          </a:p>
          <a:p>
            <a:endParaRPr lang="it-IT" dirty="0"/>
          </a:p>
        </p:txBody>
      </p:sp>
      <p:pic>
        <p:nvPicPr>
          <p:cNvPr id="1026" name="Picture 2" descr="Biotecnologie verdi per un'agricoltura sostenibile | Associazione Luca  Coscioni">
            <a:extLst>
              <a:ext uri="{FF2B5EF4-FFF2-40B4-BE49-F238E27FC236}">
                <a16:creationId xmlns:a16="http://schemas.microsoft.com/office/drawing/2014/main" id="{2E339F06-D944-9809-BBDB-DF8FFB518A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52" y="2502533"/>
            <a:ext cx="5395096" cy="3590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318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112</Words>
  <Application>Microsoft Office PowerPoint</Application>
  <PresentationFormat>Presentazione su schermo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VISITA TECNICA  Miglioramento genetico dei fruttiferi e biotecnologie sostenibili   Corso di laurea magistrale di Biotecnologie Agrarie dell’Università di Catania</dc:title>
  <dc:creator>Marco Caruso (CREA-OFA)</dc:creator>
  <cp:lastModifiedBy>Silvia Di Silvestro (CREA-OFA)</cp:lastModifiedBy>
  <cp:revision>6</cp:revision>
  <dcterms:created xsi:type="dcterms:W3CDTF">2023-05-16T07:16:53Z</dcterms:created>
  <dcterms:modified xsi:type="dcterms:W3CDTF">2023-06-01T11:38:16Z</dcterms:modified>
</cp:coreProperties>
</file>